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37" r:id="rId4"/>
    <p:sldMasterId id="2147484096" r:id="rId5"/>
  </p:sldMasterIdLst>
  <p:notesMasterIdLst>
    <p:notesMasterId r:id="rId31"/>
  </p:notesMasterIdLst>
  <p:handoutMasterIdLst>
    <p:handoutMasterId r:id="rId32"/>
  </p:handoutMasterIdLst>
  <p:sldIdLst>
    <p:sldId id="2026819548" r:id="rId6"/>
    <p:sldId id="2026819551" r:id="rId7"/>
    <p:sldId id="2147478606" r:id="rId8"/>
    <p:sldId id="2147308234" r:id="rId9"/>
    <p:sldId id="2147308264" r:id="rId10"/>
    <p:sldId id="2147308259" r:id="rId11"/>
    <p:sldId id="2147308329" r:id="rId12"/>
    <p:sldId id="2147478623" r:id="rId13"/>
    <p:sldId id="2026819552" r:id="rId14"/>
    <p:sldId id="270" r:id="rId15"/>
    <p:sldId id="2147471761" r:id="rId16"/>
    <p:sldId id="2147471779" r:id="rId17"/>
    <p:sldId id="2147471777" r:id="rId18"/>
    <p:sldId id="2147471647" r:id="rId19"/>
    <p:sldId id="2147471758" r:id="rId20"/>
    <p:sldId id="2147478607" r:id="rId21"/>
    <p:sldId id="2147478608" r:id="rId22"/>
    <p:sldId id="2147478609" r:id="rId23"/>
    <p:sldId id="2147478615" r:id="rId24"/>
    <p:sldId id="2147478611" r:id="rId25"/>
    <p:sldId id="2147478612" r:id="rId26"/>
    <p:sldId id="2147478613" r:id="rId27"/>
    <p:sldId id="2147478614" r:id="rId28"/>
    <p:sldId id="2147471757" r:id="rId29"/>
    <p:sldId id="1960226376" r:id="rId30"/>
  </p:sldIdLst>
  <p:sldSz cx="12188825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Mware Explore" id="{7A68BF10-9764-449D-AEC2-B3EDAC23D6AA}">
          <p14:sldIdLst>
            <p14:sldId id="2026819548"/>
          </p14:sldIdLst>
        </p14:section>
        <p14:section name="VCDR" id="{402C8D1E-3274-8842-9FD7-2198DAE18579}">
          <p14:sldIdLst>
            <p14:sldId id="2026819551"/>
            <p14:sldId id="2147478606"/>
            <p14:sldId id="2147308234"/>
            <p14:sldId id="2147308264"/>
            <p14:sldId id="2147308259"/>
            <p14:sldId id="2147308329"/>
            <p14:sldId id="2147478623"/>
          </p14:sldIdLst>
        </p14:section>
        <p14:section name="RR" id="{69AFF5D1-A3E8-CF4B-877F-33059571EA7B}">
          <p14:sldIdLst>
            <p14:sldId id="2026819552"/>
            <p14:sldId id="270"/>
            <p14:sldId id="2147471761"/>
            <p14:sldId id="2147471779"/>
            <p14:sldId id="2147471777"/>
            <p14:sldId id="2147471647"/>
            <p14:sldId id="2147471758"/>
            <p14:sldId id="2147478607"/>
            <p14:sldId id="2147478608"/>
            <p14:sldId id="2147478609"/>
            <p14:sldId id="2147478615"/>
            <p14:sldId id="2147478611"/>
            <p14:sldId id="2147478612"/>
            <p14:sldId id="2147478613"/>
            <p14:sldId id="2147478614"/>
            <p14:sldId id="2147471757"/>
          </p14:sldIdLst>
        </p14:section>
        <p14:section name="Wrap up" id="{2AD05B15-517A-844B-895C-530D9BBF96DC}">
          <p14:sldIdLst>
            <p14:sldId id="1960226376"/>
          </p14:sldIdLst>
        </p14:section>
        <p14:section name="Extras" id="{3BFAC679-610F-4A4C-BF79-D594950E3B1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168"/>
    <a:srgbClr val="EC7700"/>
    <a:srgbClr val="F4F8FA"/>
    <a:srgbClr val="214D19"/>
    <a:srgbClr val="295B20"/>
    <a:srgbClr val="2F6A25"/>
    <a:srgbClr val="337128"/>
    <a:srgbClr val="548316"/>
    <a:srgbClr val="00818F"/>
    <a:srgbClr val="EB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5"/>
    <p:restoredTop sz="90068" autoAdjust="0"/>
  </p:normalViewPr>
  <p:slideViewPr>
    <p:cSldViewPr snapToGrid="0">
      <p:cViewPr>
        <p:scale>
          <a:sx n="127" d="100"/>
          <a:sy n="127" d="100"/>
        </p:scale>
        <p:origin x="232" y="-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10/24/23</a:t>
            </a:fld>
            <a:endParaRPr lang="en-US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32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80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2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04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79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97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5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43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878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5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8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23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733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3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68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D2E3D-32A1-734C-BF36-DF98E8A64F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64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B26B6-4045-C140-A0A5-7E1C66B17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opoli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79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7400" y="609600"/>
            <a:ext cx="5283200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50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40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Title Slide – VMware Explo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7F1E79E-FF70-0DDD-CC36-17AD1BB5F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468" y="5841450"/>
            <a:ext cx="6062978" cy="355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67C2DF7-FC41-6D91-2BA9-E9AB63F185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468" y="5440130"/>
            <a:ext cx="6062978" cy="355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Subtitle 11">
            <a:extLst>
              <a:ext uri="{FF2B5EF4-FFF2-40B4-BE49-F238E27FC236}">
                <a16:creationId xmlns:a16="http://schemas.microsoft.com/office/drawing/2014/main" id="{9C2EF381-B711-BFFC-C940-155EAB86391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1468" y="3223291"/>
            <a:ext cx="6062978" cy="10961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AB07046A-846D-C0C1-11F5-A7331E28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68" y="1934653"/>
            <a:ext cx="6062978" cy="123444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E6E511C-86A1-B047-A521-E46D0AE9F5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468" y="483148"/>
            <a:ext cx="6062978" cy="355601"/>
          </a:xfrm>
        </p:spPr>
        <p:txBody>
          <a:bodyPr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tx1">
                    <a:lumMod val="75000"/>
                  </a:schemeClr>
                </a:solidFill>
              </a:rPr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12869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7" y="938794"/>
            <a:ext cx="6587869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3</a:t>
            </a:r>
            <a:br>
              <a:rPr lang="en-US"/>
            </a:br>
            <a:r>
              <a:rPr lang="en-US"/>
              <a:t>Aqua and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5DD0ED51-EB2B-FA4D-A5E8-5D06AA035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chemeClr val="accent3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4B73C7E-880A-5549-9F44-0D9387165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BD7334BA-8EAC-6949-8ABE-D6CC75077F8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274E202C-D42A-664B-A387-688ED8610969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36000">
                <a:schemeClr val="bg1">
                  <a:alpha val="25000"/>
                </a:schemeClr>
              </a:gs>
              <a:gs pos="45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4983694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page with photo of an employee looking at a digital tablet, in a casual environment.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7C6E31-1A0B-2F49-9319-40871607E4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FF40E61C-9300-8B46-B0F5-56EF72E40E6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5F1119BB-A153-E04D-AED0-0347517BFE6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4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9809" y="1600200"/>
            <a:ext cx="5313783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vert="horz" lIns="0" tIns="0" rIns="45720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306FFEC8-099C-484D-841A-7FCB225B189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Color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0" y="1600201"/>
            <a:ext cx="5893593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Layout: Graphic on Left, Text on Right - Click to Edit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27F760-24DE-9A42-B7E9-356D8DC2BDAE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Color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Layout: Text on Left, Graphic on Right - Click to Edit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4143250-D1B5-E54B-9FA1-AB95D634DBC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0" y="1600201"/>
            <a:ext cx="5865445" cy="4572000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6295232" y="1600201"/>
            <a:ext cx="5893593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4FD1F5D3-21E9-5341-B48A-48F1E4CF33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5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Text Comparison Layout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E550D89-51A7-894E-88FB-394F3178F2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2866" y="1600202"/>
            <a:ext cx="5044347" cy="875370"/>
          </a:xfrm>
          <a:noFill/>
        </p:spPr>
        <p:txBody>
          <a:bodyPr vert="horz" lIns="0" tIns="91440" rIns="457200" bIns="91440" rtlCol="0" anchor="b">
            <a:noAutofit/>
          </a:bodyPr>
          <a:lstStyle>
            <a:lvl1pPr>
              <a:defRPr lang="en-US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B5F83-A93D-544C-8DB4-B164DBF2F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484176"/>
            <a:ext cx="504434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0170DFD5-97D2-3349-AE52-EB22861A68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9808" y="2621020"/>
            <a:ext cx="5071595" cy="35440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1E082F-F30B-BC46-BB99-CA9B65C081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6832" y="1600202"/>
            <a:ext cx="5372100" cy="875370"/>
          </a:xfrm>
          <a:noFill/>
        </p:spPr>
        <p:txBody>
          <a:bodyPr vert="horz" lIns="0" tIns="91440" rIns="457200" bIns="91440" rtlCol="0" anchor="b">
            <a:noAutofit/>
          </a:bodyPr>
          <a:lstStyle>
            <a:lvl1pPr>
              <a:defRPr lang="en-US"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7D4F8B-2025-D14C-A41E-9C0B401DE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51981" y="2484176"/>
            <a:ext cx="5044347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3EE56D9F-2DF2-4F43-A13A-4844DFE465A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556249" y="2621280"/>
            <a:ext cx="5372682" cy="357512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age number">
            <a:extLst>
              <a:ext uri="{FF2B5EF4-FFF2-40B4-BE49-F238E27FC236}">
                <a16:creationId xmlns:a16="http://schemas.microsoft.com/office/drawing/2014/main" id="{3E816477-50B7-9248-BE5F-B9062610CEEE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Three-content Layout – Three Horizontal Text Boxes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0956C27-3D46-7745-A4A9-42842784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2866" y="1582754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64666E-28C9-844E-91D8-ECA2F1E57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509480"/>
            <a:ext cx="3593592" cy="457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88F3A7B-ECB7-0E49-B754-464BE3E448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866" y="2546329"/>
            <a:ext cx="3593592" cy="361936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8975597-2DC5-4748-87A2-37C22D522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5154" y="1599646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DE0F89-6066-984A-B5C6-BC57894C3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5154" y="2509480"/>
            <a:ext cx="3593592" cy="45719"/>
          </a:xfrm>
          <a:prstGeom prst="rect">
            <a:avLst/>
          </a:prstGeom>
          <a:gradFill>
            <a:gsLst>
              <a:gs pos="99000">
                <a:schemeClr val="accent1"/>
              </a:gs>
              <a:gs pos="23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44EE5778-B7AD-374C-B107-63971E5708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5154" y="2546329"/>
            <a:ext cx="3593592" cy="3627562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48BF931-C509-8F46-8576-3656F9F4B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7442" y="1600200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963A1-3810-7A40-8918-6D6D68B4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7442" y="2509480"/>
            <a:ext cx="3593592" cy="502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C6F38D2-AD30-AE4E-B0AD-4BAFB463F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7442" y="2568632"/>
            <a:ext cx="3593592" cy="362777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7788490C-B63E-8E46-A9C1-9CF865F7FA57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Color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Two-content Layout – Highlight Text on Left, Text/Graphic on Right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4AC6E-1611-244C-BA28-696924BAB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1589925"/>
            <a:ext cx="2894012" cy="548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44788"/>
            <a:ext cx="2894013" cy="4527411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 smtClean="0">
                <a:solidFill>
                  <a:schemeClr val="accent2"/>
                </a:solidFill>
              </a:defRPr>
            </a:lvl2pPr>
            <a:lvl3pPr>
              <a:defRPr lang="en-US" sz="1400" dirty="0" smtClean="0">
                <a:solidFill>
                  <a:schemeClr val="accent2"/>
                </a:solidFill>
              </a:defRPr>
            </a:lvl3pPr>
            <a:lvl4pPr>
              <a:defRPr lang="en-US" sz="1200" dirty="0" smtClean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 vert="horz" lIns="0" tIns="45720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/>
            </a:lvl8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1270000" lvl="5" indent="-117475"/>
            <a:r>
              <a:rPr lang="en-US" dirty="0"/>
              <a:t>Sixth level</a:t>
            </a:r>
          </a:p>
          <a:p>
            <a:pPr marL="1438275" lvl="6" indent="-117475"/>
            <a:r>
              <a:rPr lang="en-US" dirty="0"/>
              <a:t>Seventh level</a:t>
            </a:r>
          </a:p>
          <a:p>
            <a:pPr marL="1554163" lvl="7" indent="-115888">
              <a:lnSpc>
                <a:spcPct val="90000"/>
              </a:lnSpc>
            </a:pPr>
            <a:r>
              <a:rPr lang="en-US" dirty="0"/>
              <a:t>Nineth level</a:t>
            </a: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1A93E906-C928-C345-B032-1F5C677FAED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Two-content Layout – Highlight Text on Right, Text/Graphic on Left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graph, diagram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C22B1-5B53-F148-8D4A-31CCDD16E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9285149" y="1589924"/>
            <a:ext cx="2903676" cy="609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44788"/>
            <a:ext cx="2894012" cy="4527411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A3FFB13-8625-D245-BD64-AAC7CCCB5B6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1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hoto parallelogram">
            <a:extLst>
              <a:ext uri="{FF2B5EF4-FFF2-40B4-BE49-F238E27FC236}">
                <a16:creationId xmlns:a16="http://schemas.microsoft.com/office/drawing/2014/main" id="{19D2D2B9-571C-7F46-9BFD-415022846095}"/>
              </a:ext>
            </a:extLst>
          </p:cNvPr>
          <p:cNvGrpSpPr/>
          <p:nvPr userDrawn="1"/>
        </p:nvGrpSpPr>
        <p:grpSpPr>
          <a:xfrm>
            <a:off x="0" y="-1138608"/>
            <a:ext cx="13073278" cy="9169882"/>
            <a:chOff x="-1" y="-1147317"/>
            <a:chExt cx="13073278" cy="9169882"/>
          </a:xfrm>
        </p:grpSpPr>
        <p:sp>
          <p:nvSpPr>
            <p:cNvPr id="14" name="Freeform: Shape 28">
              <a:extLst>
                <a:ext uri="{FF2B5EF4-FFF2-40B4-BE49-F238E27FC236}">
                  <a16:creationId xmlns:a16="http://schemas.microsoft.com/office/drawing/2014/main" id="{91108D15-0A67-9746-8E99-7704B9FE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1">
              <a:extLst>
                <a:ext uri="{FF2B5EF4-FFF2-40B4-BE49-F238E27FC236}">
                  <a16:creationId xmlns:a16="http://schemas.microsoft.com/office/drawing/2014/main" id="{1F2C015A-FDDB-A946-B0D0-598A639BD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27">
              <a:extLst>
                <a:ext uri="{FF2B5EF4-FFF2-40B4-BE49-F238E27FC236}">
                  <a16:creationId xmlns:a16="http://schemas.microsoft.com/office/drawing/2014/main" id="{F56B6859-6738-7A44-8ADF-6A1BECE51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1" name="Mask">
              <a:extLst>
                <a:ext uri="{FF2B5EF4-FFF2-40B4-BE49-F238E27FC236}">
                  <a16:creationId xmlns:a16="http://schemas.microsoft.com/office/drawing/2014/main" id="{D60AE490-FF3A-FB4E-BA33-35A902104A89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553095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4 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5" y="2267712"/>
            <a:ext cx="6712235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Aerial view of the ocean levels = sustainability. Replace text with optional subhead or delete.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60A0638-0154-EA49-A014-5F2D5EAE0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71D568D5-BD8B-6948-9144-386E8CC67B96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58AAE0C0-8BB8-8847-BD6E-08DDC0B3BCC0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Diagram with Content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73A8AFF7-683B-9045-8B6E-5867DABAE588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595424" y="1600201"/>
            <a:ext cx="7410892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2C737-3A4D-924A-88B5-FA4D5C8A0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380072" y="1589923"/>
            <a:ext cx="3808754" cy="826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0D34A4A0-0C07-994F-9539-A07F4B06F18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Outcome,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Diagram with Outcome/Benefit Content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DAEEA46F-682F-5A4F-8E4D-B4CA754E0724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595424" y="1600201"/>
            <a:ext cx="7410892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8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8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2520CB7B-27A1-0749-95BA-681D8A0535D2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05E46EAA-9D16-0D47-AF18-92C44903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09" y="412751"/>
            <a:ext cx="1100100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Customer Success – add Company Name here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CEFD99AC-6466-F04E-8E45-7EEEEA01B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the highlighted business impact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F46384-B6E3-0D43-924E-874DEC234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1552248"/>
            <a:ext cx="3471746" cy="0"/>
          </a:xfrm>
          <a:prstGeom prst="line">
            <a:avLst/>
          </a:prstGeom>
          <a:ln w="22225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40CB7868-5ADF-4E42-9BA5-758DD5ADEB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1564006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767C0863-B9D1-344E-A978-CD49E9400F6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1901093"/>
            <a:ext cx="3201848" cy="1214595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526770-8F35-FB4A-8638-521D0DA87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2165" y="1552248"/>
            <a:ext cx="3471746" cy="0"/>
          </a:xfrm>
          <a:prstGeom prst="line">
            <a:avLst/>
          </a:prstGeom>
          <a:ln w="22225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5A3D06D5-FD3F-BA4E-8627-B3D253D001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8012" y="1564006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A2B343CF-FF49-7E4F-A7C9-0593553254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14210" y="1901094"/>
            <a:ext cx="3201848" cy="122556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C08A52-2522-8C40-B8B1-C98FEBB88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3325372"/>
            <a:ext cx="3471746" cy="0"/>
          </a:xfrm>
          <a:prstGeom prst="line">
            <a:avLst/>
          </a:prstGeom>
          <a:ln w="22225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68B03587-93C7-A44F-A27D-84877C6A91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093" y="3345364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65BA7F3E-AD8D-A54C-B026-DAA8FC9C054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693430"/>
            <a:ext cx="3201848" cy="1110049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57CCC6-06B1-7342-99B0-BC7C8FBE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2165" y="3325372"/>
            <a:ext cx="3471746" cy="0"/>
          </a:xfrm>
          <a:prstGeom prst="line">
            <a:avLst/>
          </a:prstGeom>
          <a:ln w="22225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12DEAF9A-D0A2-3A4B-B37B-FD530909C5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6811" y="3345364"/>
            <a:ext cx="2006600" cy="227454"/>
          </a:xfrm>
        </p:spPr>
        <p:txBody>
          <a:bodyPr anchor="b" anchorCtr="0"/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IMPACT</a:t>
            </a:r>
          </a:p>
        </p:txBody>
      </p:sp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3265790D-1104-8D4D-A8C6-F7A7E77F664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4210" y="3693430"/>
            <a:ext cx="3201848" cy="113235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C87E7C-5ED2-214E-8A38-ED05177A6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8739" y="5023689"/>
            <a:ext cx="7319778" cy="0"/>
          </a:xfrm>
          <a:prstGeom prst="line">
            <a:avLst/>
          </a:prstGeom>
          <a:ln w="22225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EF15C3B0-3307-FF46-8C6D-1690798655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5026984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F0EFE66F-363C-804E-BABD-F54C3E33F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093" y="5326736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One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0166C751-50F5-8B4F-9A97-B83901E78B0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3093" y="5576118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Two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D57825D-E522-644D-8F4A-0B77A7036E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093" y="5807027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Three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715C6E1C-FC70-6A4E-8F12-8EFEDFF99F5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93597" y="5039274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BAAD5C6-0007-A84B-A2C2-FCC2F00B42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00790" y="5327336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One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A8B7A6ED-D85B-2E4C-BCD6-D130232A3F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00790" y="5576718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Two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507BC1F-4225-8C48-9110-5D75D900FFC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00790" y="5807627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Three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231A51E8-5046-A444-8DFA-A0B8E647C4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07965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1E8E56D-8554-4E46-BBBC-E98827D1EE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09465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59903D24-0D11-174E-9765-B2914D00A8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09465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EDE5296-3D34-0C47-A404-38FF5A22C6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515815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7B1EDB8-ADF5-9C41-B4C4-26AA9C0B9D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15815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5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page number">
            <a:extLst>
              <a:ext uri="{FF2B5EF4-FFF2-40B4-BE49-F238E27FC236}">
                <a16:creationId xmlns:a16="http://schemas.microsoft.com/office/drawing/2014/main" id="{CB20449E-0760-3743-8E7C-7D6BA7165F7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Icon Placeholders with Text Descriptions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3C9F48F-8CFB-DD45-AE7E-6A5DE26F95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88103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plum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4DBEFEC-821B-4F4E-8D5E-E6843BF1A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8612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ocean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indigo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545A424-E307-E14F-A89B-1A531D114F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9012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6122FC91-666D-7A42-9D21-9800CF4E370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Icon Placeholders with Text Descriptions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2EA9D9-DD59-0A4A-94D5-AC136E79C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3703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F1E977-D1E8-7040-8576-578BD8CB84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0597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B608689-50E6-784F-8AFD-D13D124BAA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120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90217BC-3881-DF41-A8F3-900AF04F1B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8248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dark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1D45AB97-9B77-2244-B7BA-E18EA4CD43EA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Five Icon Placeholders with Text Descriptions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3C6552-FD35-F64A-AB25-15819DA5EE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0549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390E06-1436-004E-875E-AAE40E05D7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0473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54AA791-D396-204E-9DF4-50E16614DD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12658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673B6CF-B10C-8742-A91F-672EAD5163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7080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94336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dark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F3DA55F-C9CF-8945-A9DE-F606579BFE2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80612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gray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6D94DD40-25D8-6A48-98B5-B2B0FB64FD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Five Column Text with Number Icons Click to Add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2EA033-41AE-6148-A260-889FF59E41C9}"/>
              </a:ext>
            </a:extLst>
          </p:cNvPr>
          <p:cNvCxnSpPr/>
          <p:nvPr userDrawn="1"/>
        </p:nvCxnSpPr>
        <p:spPr bwMode="gray">
          <a:xfrm>
            <a:off x="598206" y="2512464"/>
            <a:ext cx="1828800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850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3341DC-DE80-5E4C-A4C9-C984D7074760}"/>
              </a:ext>
            </a:extLst>
          </p:cNvPr>
          <p:cNvCxnSpPr/>
          <p:nvPr userDrawn="1"/>
        </p:nvCxnSpPr>
        <p:spPr bwMode="gray">
          <a:xfrm>
            <a:off x="2894012" y="2512464"/>
            <a:ext cx="1828800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401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2FF207-1B75-1940-91E1-2692254C727F}"/>
              </a:ext>
            </a:extLst>
          </p:cNvPr>
          <p:cNvCxnSpPr/>
          <p:nvPr userDrawn="1"/>
        </p:nvCxnSpPr>
        <p:spPr bwMode="gray">
          <a:xfrm>
            <a:off x="5180012" y="2512464"/>
            <a:ext cx="1828800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509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8E238A-DE09-DD4F-A6F3-2F244E7301C3}"/>
              </a:ext>
            </a:extLst>
          </p:cNvPr>
          <p:cNvCxnSpPr/>
          <p:nvPr userDrawn="1"/>
        </p:nvCxnSpPr>
        <p:spPr bwMode="gray">
          <a:xfrm>
            <a:off x="7466012" y="2512464"/>
            <a:ext cx="1828800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70001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</a:t>
            </a:r>
            <a:r>
              <a:rPr lang="en-US" dirty="0" err="1"/>
              <a:t>drk</a:t>
            </a:r>
            <a:r>
              <a:rPr lang="en-US" dirty="0"/>
              <a:t>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64954-CA3A-494E-B70D-3405C9F592D8}"/>
              </a:ext>
            </a:extLst>
          </p:cNvPr>
          <p:cNvCxnSpPr/>
          <p:nvPr userDrawn="1"/>
        </p:nvCxnSpPr>
        <p:spPr bwMode="gray">
          <a:xfrm>
            <a:off x="9752012" y="2512464"/>
            <a:ext cx="1828800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201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gray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age number">
            <a:extLst>
              <a:ext uri="{FF2B5EF4-FFF2-40B4-BE49-F238E27FC236}">
                <a16:creationId xmlns:a16="http://schemas.microsoft.com/office/drawing/2014/main" id="{778B9E91-325F-BB46-BB33-20219DF70C9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6B89BA-DE17-014A-9ED8-790359ADE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1007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0E1473-AF0F-7C48-8FAF-3848C1B61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414170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09A2D8-18F0-8A47-BD8C-DD1AF0B61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705250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4E1A06A-E5D9-064B-85F4-74B463C7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990158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824627-50AB-F94E-9519-EADC5841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272170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626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Chart Layout for Text – Click to Add a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5" name="Text Placeholder 3" descr="Row 1 label">
            <a:extLst>
              <a:ext uri="{FF2B5EF4-FFF2-40B4-BE49-F238E27FC236}">
                <a16:creationId xmlns:a16="http://schemas.microsoft.com/office/drawing/2014/main" id="{7077ED63-7149-B64F-804C-21E2E59DF7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1464" y="1546789"/>
            <a:ext cx="574570" cy="439174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 descr="Row 1 text box is a long horizontal box the width of the slide acting as a header. ">
            <a:extLst>
              <a:ext uri="{FF2B5EF4-FFF2-40B4-BE49-F238E27FC236}">
                <a16:creationId xmlns:a16="http://schemas.microsoft.com/office/drawing/2014/main" id="{03CB2304-DD0F-674C-91F7-863CDF3757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4040" y="1561701"/>
            <a:ext cx="10630969" cy="429469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3" descr="Row 2 label; this row shows 4 content boxes labeled A through D, each is a different color and holds text.">
            <a:extLst>
              <a:ext uri="{FF2B5EF4-FFF2-40B4-BE49-F238E27FC236}">
                <a16:creationId xmlns:a16="http://schemas.microsoft.com/office/drawing/2014/main" id="{3E62FD32-E978-1A49-AA98-60CD14AE00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750" y="3304775"/>
            <a:ext cx="560283" cy="658026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322B01-8AA4-6B48-98B8-90F64F16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1093076" y="2680138"/>
            <a:ext cx="2459421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 descr="Row 2, box 1: text in plum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2407" y="2699834"/>
            <a:ext cx="243012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EFB321-2C32-7945-A5C9-A9F00AE58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3808412" y="2680138"/>
            <a:ext cx="2459421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 descr="Row 2, box 2: text in ocean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6081" y="2699834"/>
            <a:ext cx="243012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C97932-042E-C845-9300-586CA61A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6551612" y="2680138"/>
            <a:ext cx="2459421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 descr="Row 2, box 3: text in indigo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9754" y="2699834"/>
            <a:ext cx="2477611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8A42CD-A1AD-9149-80A3-4BFE5D75E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9229123" y="2680138"/>
            <a:ext cx="2459421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 descr="Row 2, box 4: text in dark green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3428" y="2699834"/>
            <a:ext cx="245458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3" descr="Row 3 label: this row shows six, small content boxes in a horiztonal row">
            <a:extLst>
              <a:ext uri="{FF2B5EF4-FFF2-40B4-BE49-F238E27FC236}">
                <a16:creationId xmlns:a16="http://schemas.microsoft.com/office/drawing/2014/main" id="{EF286E42-C44A-274D-B9C1-D21F1AD1DE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038" y="5065521"/>
            <a:ext cx="545995" cy="658026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3" descr="Row 3, text box 1">
            <a:extLst>
              <a:ext uri="{FF2B5EF4-FFF2-40B4-BE49-F238E27FC236}">
                <a16:creationId xmlns:a16="http://schemas.microsoft.com/office/drawing/2014/main" id="{828E38C7-4E21-F24B-B372-9632EC441D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5051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 descr="Row 3, text box 2">
            <a:extLst>
              <a:ext uri="{FF2B5EF4-FFF2-40B4-BE49-F238E27FC236}">
                <a16:creationId xmlns:a16="http://schemas.microsoft.com/office/drawing/2014/main" id="{8B2FDC15-7948-0244-83E4-0CDCDBC619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86312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" descr="Row 3, text box 3">
            <a:extLst>
              <a:ext uri="{FF2B5EF4-FFF2-40B4-BE49-F238E27FC236}">
                <a16:creationId xmlns:a16="http://schemas.microsoft.com/office/drawing/2014/main" id="{E4B34A83-BA8A-6844-8A56-BBD517A5B6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7573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3" descr="Row 3, text box 4">
            <a:extLst>
              <a:ext uri="{FF2B5EF4-FFF2-40B4-BE49-F238E27FC236}">
                <a16:creationId xmlns:a16="http://schemas.microsoft.com/office/drawing/2014/main" id="{532716FA-3DC7-AF41-8C5F-F9D040A439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8834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3" descr="Row 3, text box 5">
            <a:extLst>
              <a:ext uri="{FF2B5EF4-FFF2-40B4-BE49-F238E27FC236}">
                <a16:creationId xmlns:a16="http://schemas.microsoft.com/office/drawing/2014/main" id="{6EA6D41F-30CE-1443-9F1F-896A2907EC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00095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3" descr="Row 3, text box 6">
            <a:extLst>
              <a:ext uri="{FF2B5EF4-FFF2-40B4-BE49-F238E27FC236}">
                <a16:creationId xmlns:a16="http://schemas.microsoft.com/office/drawing/2014/main" id="{62388AAB-5BA2-4747-B0D0-B11DA91951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1354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D09494D0-773E-A04D-BC5F-65AA87B8246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Content Balanced with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EC064C4-3E9E-B246-ACD5-2D012920B6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590" y="1665027"/>
            <a:ext cx="3551385" cy="43434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D231B6-B665-5B4B-98D5-858F7477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4566265" y="1718036"/>
            <a:ext cx="0" cy="3710608"/>
          </a:xfrm>
          <a:prstGeom prst="line">
            <a:avLst/>
          </a:prstGeom>
          <a:ln w="25400">
            <a:solidFill>
              <a:schemeClr val="tx1"/>
            </a:solidFill>
            <a:prstDash val="sysDot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86408" y="1750485"/>
            <a:ext cx="1136591" cy="709301"/>
          </a:xfrm>
        </p:spPr>
        <p:txBody>
          <a:bodyPr lIns="0" rIns="59436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636B989-5405-7743-8C4B-6894A84D494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65266" y="1750485"/>
            <a:ext cx="5455228" cy="709301"/>
          </a:xfrm>
        </p:spPr>
        <p:txBody>
          <a:bodyPr lIns="0" rIns="594360"/>
          <a:lstStyle>
            <a:lvl1pPr>
              <a:defRPr sz="1400" b="1">
                <a:solidFill>
                  <a:schemeClr val="accent5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E5AB2B4-4B40-9E4B-88EE-A534B0D16E8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86408" y="2743933"/>
            <a:ext cx="1136591" cy="709301"/>
          </a:xfrm>
        </p:spPr>
        <p:txBody>
          <a:bodyPr lIns="0" rIns="59436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E3DDFE7-075F-F842-B0E7-0D71FBAC2C3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165266" y="2743933"/>
            <a:ext cx="5455228" cy="709301"/>
          </a:xfrm>
        </p:spPr>
        <p:txBody>
          <a:bodyPr lIns="0" rIns="594360"/>
          <a:lstStyle>
            <a:lvl1pPr>
              <a:defRPr sz="1400" b="1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CD5D980-E9FD-A743-B21C-35D97EFF78B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886408" y="3727413"/>
            <a:ext cx="1136591" cy="709301"/>
          </a:xfrm>
        </p:spPr>
        <p:txBody>
          <a:bodyPr lIns="0" rIns="59436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3ED76AC-9B3D-A24D-BAEE-275D3021521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65266" y="3727413"/>
            <a:ext cx="5455228" cy="709301"/>
          </a:xfrm>
        </p:spPr>
        <p:txBody>
          <a:bodyPr lIns="0" rIns="594360"/>
          <a:lstStyle>
            <a:lvl1pPr>
              <a:defRPr sz="1400" b="1" i="0">
                <a:solidFill>
                  <a:schemeClr val="accent2"/>
                </a:solidFill>
                <a:latin typeface="+mn-lt"/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E328FCB-AD7A-0B48-84A3-BC75E4A968A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886408" y="4693800"/>
            <a:ext cx="1136591" cy="709301"/>
          </a:xfrm>
        </p:spPr>
        <p:txBody>
          <a:bodyPr lIns="0" rIns="594360"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7E39CCE-D379-974E-B6F3-5D4820EF2F9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165266" y="4693800"/>
            <a:ext cx="5455228" cy="709301"/>
          </a:xfrm>
        </p:spPr>
        <p:txBody>
          <a:bodyPr lIns="0" rIns="594360"/>
          <a:lstStyle>
            <a:lvl1pPr>
              <a:defRPr sz="1400" b="1" i="0">
                <a:solidFill>
                  <a:schemeClr val="accent6"/>
                </a:solidFill>
                <a:latin typeface="+mn-lt"/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  <a:lvl6pPr>
              <a:defRPr sz="18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200">
                <a:solidFill>
                  <a:schemeClr val="tx2"/>
                </a:solidFill>
              </a:defRPr>
            </a:lvl8pPr>
            <a:lvl9pPr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add dark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9061FB38-B1F1-AA4D-B978-CB2F5E5AA60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B11225E9-9FDD-8A48-8D5B-06243364D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1AD14F46-0137-1243-A51E-CCFAC48A8419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E2D407E0-D9E1-4F43-AF7D-98BE60A67CF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hoto" descr="Image within a parallelogram that shows two workers having a meeting at a long table. Multiple devices shown, one employee seated in a chair, one seated in a wheelchair.">
            <a:extLst>
              <a:ext uri="{FF2B5EF4-FFF2-40B4-BE49-F238E27FC236}">
                <a16:creationId xmlns:a16="http://schemas.microsoft.com/office/drawing/2014/main" id="{ACCB46EF-32C3-7E4D-BC86-0D69BB808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84"/>
          <a:stretch/>
        </p:blipFill>
        <p:spPr>
          <a:xfrm rot="21176702">
            <a:off x="1014397" y="-485453"/>
            <a:ext cx="11874276" cy="7805494"/>
          </a:xfrm>
          <a:prstGeom prst="rect">
            <a:avLst/>
          </a:prstGeom>
        </p:spPr>
      </p:pic>
      <p:grpSp>
        <p:nvGrpSpPr>
          <p:cNvPr id="3" name="Photo parallelogram">
            <a:extLst>
              <a:ext uri="{FF2B5EF4-FFF2-40B4-BE49-F238E27FC236}">
                <a16:creationId xmlns:a16="http://schemas.microsoft.com/office/drawing/2014/main" id="{17F605AF-C77A-7B45-8B40-B1A17C1B1E24}"/>
              </a:ext>
            </a:extLst>
          </p:cNvPr>
          <p:cNvGrpSpPr/>
          <p:nvPr userDrawn="1"/>
        </p:nvGrpSpPr>
        <p:grpSpPr>
          <a:xfrm>
            <a:off x="-180753" y="-1222745"/>
            <a:ext cx="13563378" cy="9250325"/>
            <a:chOff x="-180753" y="-1222745"/>
            <a:chExt cx="13563378" cy="9250325"/>
          </a:xfrm>
        </p:grpSpPr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9CBDC427-8C18-8540-A2B8-03585D82D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4BC3A27-8DAD-4476-9725-CF118801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masks">
              <a:extLst>
                <a:ext uri="{FF2B5EF4-FFF2-40B4-BE49-F238E27FC236}">
                  <a16:creationId xmlns:a16="http://schemas.microsoft.com/office/drawing/2014/main" id="{FE7BF62D-FF95-964C-BD10-55F667F30D49}"/>
                </a:ext>
              </a:extLst>
            </p:cNvPr>
            <p:cNvSpPr/>
            <p:nvPr userDrawn="1"/>
          </p:nvSpPr>
          <p:spPr>
            <a:xfrm>
              <a:off x="-180753" y="-1222745"/>
              <a:ext cx="13563378" cy="9250325"/>
            </a:xfrm>
            <a:custGeom>
              <a:avLst/>
              <a:gdLst>
                <a:gd name="connsiteX0" fmla="*/ 12369577 w 13563378"/>
                <a:gd name="connsiteY0" fmla="*/ 0 h 9250325"/>
                <a:gd name="connsiteX1" fmla="*/ 13563378 w 13563378"/>
                <a:gd name="connsiteY1" fmla="*/ 0 h 9250325"/>
                <a:gd name="connsiteX2" fmla="*/ 13563378 w 13563378"/>
                <a:gd name="connsiteY2" fmla="*/ 8223619 h 9250325"/>
                <a:gd name="connsiteX3" fmla="*/ 13460818 w 13563378"/>
                <a:gd name="connsiteY3" fmla="*/ 8223619 h 9250325"/>
                <a:gd name="connsiteX4" fmla="*/ 13460818 w 13563378"/>
                <a:gd name="connsiteY4" fmla="*/ 9250325 h 9250325"/>
                <a:gd name="connsiteX5" fmla="*/ 10632 w 13563378"/>
                <a:gd name="connsiteY5" fmla="*/ 9250325 h 9250325"/>
                <a:gd name="connsiteX6" fmla="*/ 10632 w 13563378"/>
                <a:gd name="connsiteY6" fmla="*/ 8080744 h 9250325"/>
                <a:gd name="connsiteX7" fmla="*/ 12369577 w 13563378"/>
                <a:gd name="connsiteY7" fmla="*/ 8080744 h 9250325"/>
                <a:gd name="connsiteX8" fmla="*/ 12369577 w 13563378"/>
                <a:gd name="connsiteY8" fmla="*/ 1222745 h 9250325"/>
                <a:gd name="connsiteX9" fmla="*/ 0 w 13563378"/>
                <a:gd name="connsiteY9" fmla="*/ 1222745 h 9250325"/>
                <a:gd name="connsiteX10" fmla="*/ 0 w 13563378"/>
                <a:gd name="connsiteY10" fmla="*/ 66805 h 9250325"/>
                <a:gd name="connsiteX11" fmla="*/ 12369577 w 13563378"/>
                <a:gd name="connsiteY11" fmla="*/ 66805 h 925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63378" h="9250325">
                  <a:moveTo>
                    <a:pt x="12369577" y="0"/>
                  </a:moveTo>
                  <a:lnTo>
                    <a:pt x="13563378" y="0"/>
                  </a:lnTo>
                  <a:lnTo>
                    <a:pt x="13563378" y="8223619"/>
                  </a:lnTo>
                  <a:lnTo>
                    <a:pt x="13460818" y="8223619"/>
                  </a:lnTo>
                  <a:lnTo>
                    <a:pt x="13460818" y="9250325"/>
                  </a:lnTo>
                  <a:lnTo>
                    <a:pt x="10632" y="9250325"/>
                  </a:lnTo>
                  <a:lnTo>
                    <a:pt x="10632" y="8080744"/>
                  </a:lnTo>
                  <a:lnTo>
                    <a:pt x="12369577" y="8080744"/>
                  </a:lnTo>
                  <a:lnTo>
                    <a:pt x="12369577" y="1222745"/>
                  </a:lnTo>
                  <a:lnTo>
                    <a:pt x="0" y="1222745"/>
                  </a:lnTo>
                  <a:lnTo>
                    <a:pt x="0" y="66805"/>
                  </a:lnTo>
                  <a:lnTo>
                    <a:pt x="12369577" y="66805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>
                  <a:solidFill>
                    <a:schemeClr val="bg1"/>
                  </a:solidFill>
                </a:rPr>
                <a:t>      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9" y="938794"/>
            <a:ext cx="5627208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5 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5127983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/>
              <a:t>Aerial view of multiple employees working at a long table, dressed casually. </a:t>
            </a:r>
            <a:r>
              <a:rPr lang="en-US"/>
              <a:t>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5DC5E77-30F1-3B47-A666-55D19D7CAC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6FA06A60-BB27-CF44-AE6E-F9E2CE40500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122BD7DB-46F6-AF47-AA7E-A44530BA81F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808C7B67-FD35-5D49-90F9-2971A7B53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8F105BA1-2DCB-7E4F-97A4-643208B34705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55062593-5C0A-1043-8749-AF6C4D1E873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41C3EE44-95ED-8C43-A9B5-3DDCFC9E5A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85EE0DF6-6613-7C4A-96F2-955955727FB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B2639BF8-7BCE-C141-B252-99591A6B3F5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AC2B6A-21C3-E64A-A023-43E3DDFF1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C38F94-115E-4DBE-80BB-680CB172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E11EA0-C34E-47CC-A1C4-C04161281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accent4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65A5776C-9EB9-F84B-B0C4-411FA1106F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placeholder, decoration shows a leaf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1C67AF7-9EB7-0341-9DC2-03D64510A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C1C07BA8-4518-6843-9F15-ED43E7CA98F8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55FF2E89-7A98-C14C-B802-9BBF588108E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7A5295-1C34-F54C-8F83-D1F82B2A4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AA04BF1-028D-4BDA-A4B7-2EF92A07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73426A1-35AB-43B6-9A41-2142ACF3A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rgbClr val="7F35AB"/>
                </a:gs>
                <a:gs pos="87000">
                  <a:srgbClr val="26408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862">
            <a:extLst>
              <a:ext uri="{FF2B5EF4-FFF2-40B4-BE49-F238E27FC236}">
                <a16:creationId xmlns:a16="http://schemas.microsoft.com/office/drawing/2014/main" id="{BB1BA4EC-6D18-954E-81DD-4678CFBE6F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5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placeholder, decoration shows a plum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0D20A8-C786-6748-8A0E-D0CA13B8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61E350AC-1475-D749-AF9C-E3A92DA17D69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312DD3E6-E621-1B4F-9197-621CC0C346A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088029-FE4A-1B4C-A072-67918A54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A14F3E-8802-40CC-94BC-F7A8969E9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CD52C01-87CF-4DAA-AF73-217E43943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113BEA88-710C-A54D-A13C-5E36B6B87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1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placeholder, decoration shows an aqua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C367E7D-27EB-DB42-901F-5E8EDE8B1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4C8BAF66-C969-D84D-8FC8-7692D54BF5A4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3A15EC20-3B57-4E4E-872C-A34852CBEF1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-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514600"/>
            <a:ext cx="5556813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 and circle graphic. Circle is ocean color with a sample icon in the center.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30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45469056-638C-FF40-8AA5-0675077535BA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-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514600"/>
            <a:ext cx="5254471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 and circle graphic. Circle is indigo with a sample icon in the center.</a:t>
            </a: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D60E6AE3-A325-8F44-9E02-4550AD0A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29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2A1148C9-BE55-F64C-8A6E-A5239BDB4089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0F507127-789E-994A-9A44-353C37E78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15" y="2514600"/>
            <a:ext cx="4647032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5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edit text and add a plum color icon to compliment or correspond to your statement.</a:t>
            </a: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BB5EC970-0FCA-954A-B470-64D32C5D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30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4144FBF0-61D7-2140-A159-ECF2E9CDDA2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1AAC44A2-B8BC-4B45-BE44-C4C65AFCB660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2561DF-30FD-6C49-A8A6-D040520C9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2" cy="5193397"/>
            <a:chOff x="0" y="0"/>
            <a:chExt cx="12188822" cy="5193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F1D41E-848B-4178-A0D2-2A18C6921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hidden">
            <a:xfrm>
              <a:off x="0" y="0"/>
              <a:ext cx="12188822" cy="433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ED419A-30D8-44AB-9256-156B54D44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white">
            <a:xfrm>
              <a:off x="672527" y="722997"/>
              <a:ext cx="4470400" cy="447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 Placeholder 14" descr="Doughnut chart label 3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Doughnut Chart slide, click to add text here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 descr="Doughnut chart label 1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Text Placeholder 12" descr="Doughnut chart label 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2" descr="Doughnut chart label 4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Text Placeholder 12" descr="Doughnut chart label 5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12" descr="Doughnut chart label 6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5FED840F-E343-734C-96BA-0EFF5AE5DAD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hoto" descr="Image within a parallelogram that shows two diverse male workers having a discussion, one is holding a digital tablet, one is working on a laptop.">
            <a:extLst>
              <a:ext uri="{FF2B5EF4-FFF2-40B4-BE49-F238E27FC236}">
                <a16:creationId xmlns:a16="http://schemas.microsoft.com/office/drawing/2014/main" id="{4249174F-D683-2A44-B6F6-F53CABFCD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35619" y="0"/>
            <a:ext cx="8153205" cy="6858000"/>
          </a:xfrm>
          <a:prstGeom prst="rect">
            <a:avLst/>
          </a:prstGeom>
        </p:spPr>
      </p:pic>
      <p:grpSp>
        <p:nvGrpSpPr>
          <p:cNvPr id="4" name="Photo parallelogram">
            <a:extLst>
              <a:ext uri="{FF2B5EF4-FFF2-40B4-BE49-F238E27FC236}">
                <a16:creationId xmlns:a16="http://schemas.microsoft.com/office/drawing/2014/main" id="{8B962EAF-5F4D-3D43-B036-87DCC0EE22E1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9CBDC427-8C18-8540-A2B8-03585D82D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4BC3A27-8DAD-4476-9725-CF118801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Mask">
              <a:extLst>
                <a:ext uri="{FF2B5EF4-FFF2-40B4-BE49-F238E27FC236}">
                  <a16:creationId xmlns:a16="http://schemas.microsoft.com/office/drawing/2014/main" id="{1434EE0F-07D2-4A4A-9732-A88CE7C9520F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6</a:t>
            </a:r>
            <a:br>
              <a:rPr lang="en-US"/>
            </a:br>
            <a:r>
              <a:rPr lang="en-US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255034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/>
              <a:t>Closeup of two employees having a meeting at a table, dressed casually. </a:t>
            </a:r>
            <a:r>
              <a:rPr lang="en-US"/>
              <a:t>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30B9954-0444-284A-882F-F841373C3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55CE012D-EFA7-5349-8FA3-8BDA280608C8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EA90A6E1-2960-3A43-85A7-7D1A9045D72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>
            <a:extLst>
              <a:ext uri="{FF2B5EF4-FFF2-40B4-BE49-F238E27FC236}">
                <a16:creationId xmlns:a16="http://schemas.microsoft.com/office/drawing/2014/main" id="{BE17F87B-8433-6C45-84D8-13DF5C0ADDB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-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F2240-266A-4843-B008-4BC7F29D2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0856DC-2061-2B48-BE11-4479A868B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98277E7-A565-C042-AA42-42D59F2B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94000">
                  <a:schemeClr val="bg1"/>
                </a:gs>
                <a:gs pos="16000">
                  <a:schemeClr val="accent4"/>
                </a:gs>
                <a:gs pos="76000">
                  <a:schemeClr val="bg1"/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F07DE2-A4BE-3B43-A385-D616B948566C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83A34EF-ECB2-4146-A506-C274E70D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2B712F1C-B8CD-7646-A97B-4158C30FC0C3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40377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7B38C5-18A7-2D47-B7BC-7C635483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7662624-1916-1147-8673-61A88FA0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D09CC14-B3A3-6744-9006-13C8D725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16000">
                  <a:schemeClr val="bg1">
                    <a:alpha val="0"/>
                  </a:schemeClr>
                </a:gs>
                <a:gs pos="77000">
                  <a:schemeClr val="tx2">
                    <a:lumMod val="0"/>
                    <a:lumOff val="100000"/>
                  </a:schemeClr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EB9DBD-7EC8-8749-8D2B-52C66972D46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1EA87E-2139-1044-BE1B-4AB0B0842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0472DE30-0E15-7848-A56B-12C2A04ED13B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16975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75FC6-0703-3C42-8CBD-782318274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2D62845-97D5-614C-B24D-84368E89A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567B03-BB58-B046-8C08-41A6910CB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16000">
                  <a:schemeClr val="bg1">
                    <a:alpha val="0"/>
                  </a:schemeClr>
                </a:gs>
                <a:gs pos="77000">
                  <a:schemeClr val="tx2">
                    <a:lumMod val="0"/>
                    <a:lumOff val="100000"/>
                  </a:schemeClr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D12A38-34FF-DD48-95F6-31F5ED4772C8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341B9A-C8D2-EA4F-9D8A-9922D0AD01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EA2C7395-580D-D445-BAF2-54BDC05A9BA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266472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 descr="Do the fonts in the words below match on your screen?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DFE264-D676-EA48-BBA7-F4F0331FA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55" y="2219739"/>
            <a:ext cx="3088310" cy="557972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B7D6E-2488-A644-A910-415B17221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0912" y="2242892"/>
            <a:ext cx="4743106" cy="538407"/>
          </a:xfrm>
          <a:prstGeom prst="rect">
            <a:avLst/>
          </a:prstGeom>
        </p:spPr>
      </p:pic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</p:spTree>
    <p:extLst>
      <p:ext uri="{BB962C8B-B14F-4D97-AF65-F5344CB8AC3E}">
        <p14:creationId xmlns:p14="http://schemas.microsoft.com/office/powerpoint/2010/main" val="29174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ey boxes">
            <a:extLst>
              <a:ext uri="{FF2B5EF4-FFF2-40B4-BE49-F238E27FC236}">
                <a16:creationId xmlns:a16="http://schemas.microsoft.com/office/drawing/2014/main" id="{E2F285D2-B641-461F-87F0-20A9C65B2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609441" y="1600202"/>
            <a:ext cx="10055941" cy="4580469"/>
            <a:chOff x="609441" y="1600198"/>
            <a:chExt cx="10055941" cy="458046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15EE1AC-AAA1-4CAF-886B-474B1A0C9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609441" y="1600199"/>
              <a:ext cx="914203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037B7F2-249C-4DB7-A4FF-AD7E08892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2436448" y="1600198"/>
              <a:ext cx="915282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02FE08-2379-4E6C-AE27-D7D2ECAB1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4263453" y="1600198"/>
              <a:ext cx="920909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7C17E9A-3B70-4668-8EAE-9C7D73BAC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6090459" y="1600198"/>
              <a:ext cx="920909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02751E5-34AD-4357-BC67-2269F668F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7921943" y="1600198"/>
              <a:ext cx="916431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52A85DA-B39F-40AB-B423-9F7CCB3D0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9750028" y="1600198"/>
              <a:ext cx="915354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CC7A9-0E02-EC44-8212-DCAA96647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6" cy="6858004"/>
            <a:chOff x="0" y="0"/>
            <a:chExt cx="12188826" cy="685800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B6B4CFD-041A-4081-89A4-C2B194E64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0960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63B978F-4215-434A-A0BE-E77776CE3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52364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EEB78C-3DA9-4AD7-BFB1-207EDE403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98066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062D7CE-4A4A-4C41-833F-B30B3E74A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2437686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9C628EF-969E-4429-A992-9AD0AFECF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289470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C7BD383-0D5C-4E3A-99F7-4DC5A51DF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3351729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AA2EE63-4F24-4A26-9268-D15D92D5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3808750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64BB08D-864A-44D4-88F6-679DBAE5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426577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FA3F8A1-60DA-47E1-92DD-967475B2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4722793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DECF40D-CC60-45F8-B236-F9FAC1F3E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517981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23BAEC6-A3C2-4892-9093-BD8EA8A7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5636836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4E16FB9-EDCA-4CA6-9212-0AEBFCE17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093857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3AE637F-804F-4244-9AA9-FF4A629A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55087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EFB8414-3949-428A-B700-7C38A4442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007900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A61D1AB-B7D2-4169-B38F-56371D50E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46492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00C4593-A442-4B6C-8E9D-80BFEB174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921943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5B5E413-FAFF-430F-B105-4D122D50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837896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845328-662D-4D12-A209-6A0B1E78D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883598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AC19B5D-D919-4A48-953C-03994329E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975002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C81C8DC-CB2F-445A-8F7B-5A864393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9293007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CD9F68-6C35-4B43-B8E1-1ABF75D8D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207049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BBCE95B-721C-44A5-8B94-8F0E42FF5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66407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934F61-1ED7-4209-A1E3-04C68085B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112109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636E46-095E-439D-B78B-EBC72DB23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6662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1497272-E949-488B-B9F6-FD10BA652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157210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4689D4-9BAE-40BF-B953-E1A0CA4F5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6094413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4A3364-6F4C-4749-A110-B3368013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6372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0EC6B6-039D-4549-B1B1-8FF8A3FC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1800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55F4FAC-9412-45E9-99EC-FDC351D60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31202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0C0A33-67B3-48C9-9B83-C39DFDEF5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26630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87FF284-D960-4A05-8053-9886608C6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22058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BA61019-342C-4EDD-97C6-EDA597746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17486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34785CB-17D0-49DD-8DC9-3C93626DC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1291438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25DB222-E3A0-48A3-BBD5-FD2616577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834238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433E4E5-A945-4652-B574-37C658034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" y="5717375"/>
              <a:ext cx="12188825" cy="0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2A597B-2B35-4BD4-B07E-D8CEF25A5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763591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351C336-9D65-42C9-A33F-6971E632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637213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AD9518-36D4-43F7-839D-D8FE389DF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49514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5575B3F-2A8B-4175-B6A5-D60652B87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86256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CCC90FC-8476-4A2A-8DF1-ECAB053A2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306387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FB03C8E-4661-465A-B25F-147D49752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40346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8C8E030-5491-4C40-9E10-B197BD5C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35774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0EBA261-0409-41DC-98E2-4BF817333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6094413" y="-44942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76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4E5524-78AC-244F-AF96-DEBF0084A028}"/>
              </a:ext>
            </a:extLst>
          </p:cNvPr>
          <p:cNvSpPr/>
          <p:nvPr userDrawn="1"/>
        </p:nvSpPr>
        <p:spPr>
          <a:xfrm>
            <a:off x="-1" y="6176103"/>
            <a:ext cx="12188825" cy="681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884" y="7861"/>
            <a:ext cx="11533206" cy="381000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04F795-D564-6149-B9EE-4F39574C62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4634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30BBA7-A0D1-9B45-9588-AEBB9863C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891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54644128-3C8A-7143-92B8-968C18A179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73072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8EB762CF-79E1-7342-8154-A913A9E2D3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93329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68" name="Picture Placeholder 4">
            <a:extLst>
              <a:ext uri="{FF2B5EF4-FFF2-40B4-BE49-F238E27FC236}">
                <a16:creationId xmlns:a16="http://schemas.microsoft.com/office/drawing/2014/main" id="{605E5C71-EE1D-7E49-8333-4E6B2C4576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1510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1FB05495-0100-3047-9E6F-708A0F6C87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1767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70" name="Picture Placeholder 4">
            <a:extLst>
              <a:ext uri="{FF2B5EF4-FFF2-40B4-BE49-F238E27FC236}">
                <a16:creationId xmlns:a16="http://schemas.microsoft.com/office/drawing/2014/main" id="{AD35B107-A720-AB46-861E-5F30A3C9E7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09948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F9F65358-0B08-B74D-9BCE-9DBA6E8A01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0205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72" name="Picture Placeholder 4">
            <a:extLst>
              <a:ext uri="{FF2B5EF4-FFF2-40B4-BE49-F238E27FC236}">
                <a16:creationId xmlns:a16="http://schemas.microsoft.com/office/drawing/2014/main" id="{E3A6E936-75C8-F94A-AF34-2DECD11457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28386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641D1BA3-8905-1B46-A9BE-A0476EB3A9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8643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74" name="Picture Placeholder 4">
            <a:extLst>
              <a:ext uri="{FF2B5EF4-FFF2-40B4-BE49-F238E27FC236}">
                <a16:creationId xmlns:a16="http://schemas.microsoft.com/office/drawing/2014/main" id="{0F3EA8B1-5989-EB42-B44F-5EE4D8E17C1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046824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5" name="Text Placeholder 6">
            <a:extLst>
              <a:ext uri="{FF2B5EF4-FFF2-40B4-BE49-F238E27FC236}">
                <a16:creationId xmlns:a16="http://schemas.microsoft.com/office/drawing/2014/main" id="{46CCDF00-A356-9647-9E1B-326AAD9E9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67081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76" name="Picture Placeholder 4">
            <a:extLst>
              <a:ext uri="{FF2B5EF4-FFF2-40B4-BE49-F238E27FC236}">
                <a16:creationId xmlns:a16="http://schemas.microsoft.com/office/drawing/2014/main" id="{1CEE5099-88B4-4840-9E70-B568E5C82E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65262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7" name="Text Placeholder 6">
            <a:extLst>
              <a:ext uri="{FF2B5EF4-FFF2-40B4-BE49-F238E27FC236}">
                <a16:creationId xmlns:a16="http://schemas.microsoft.com/office/drawing/2014/main" id="{F7AA21BB-4D28-814E-A5D7-2C937CF67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5519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78" name="Picture Placeholder 4">
            <a:extLst>
              <a:ext uri="{FF2B5EF4-FFF2-40B4-BE49-F238E27FC236}">
                <a16:creationId xmlns:a16="http://schemas.microsoft.com/office/drawing/2014/main" id="{244BE72A-E71E-F541-98AF-4E32F940A0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683700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5F370A63-4B26-1D44-BB49-6A75106A8C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03957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80" name="Picture Placeholder 4">
            <a:extLst>
              <a:ext uri="{FF2B5EF4-FFF2-40B4-BE49-F238E27FC236}">
                <a16:creationId xmlns:a16="http://schemas.microsoft.com/office/drawing/2014/main" id="{20339D24-8351-A343-9D9C-C208E982C3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1002138" y="640582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1" name="Text Placeholder 6">
            <a:extLst>
              <a:ext uri="{FF2B5EF4-FFF2-40B4-BE49-F238E27FC236}">
                <a16:creationId xmlns:a16="http://schemas.microsoft.com/office/drawing/2014/main" id="{A9E3C88A-9FDD-9D40-8AE4-BD2D7CC5FF4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2395" y="1418700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82" name="Picture Placeholder 4">
            <a:extLst>
              <a:ext uri="{FF2B5EF4-FFF2-40B4-BE49-F238E27FC236}">
                <a16:creationId xmlns:a16="http://schemas.microsoft.com/office/drawing/2014/main" id="{68DE7E1A-AA93-EA4B-BA30-050BDDB5615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4634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C54BC865-8E03-1F49-9729-761C75FB9DD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891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84" name="Picture Placeholder 4">
            <a:extLst>
              <a:ext uri="{FF2B5EF4-FFF2-40B4-BE49-F238E27FC236}">
                <a16:creationId xmlns:a16="http://schemas.microsoft.com/office/drawing/2014/main" id="{B59B2E9A-0323-B848-BC28-8EE0F2970B6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773072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5" name="Text Placeholder 6">
            <a:extLst>
              <a:ext uri="{FF2B5EF4-FFF2-40B4-BE49-F238E27FC236}">
                <a16:creationId xmlns:a16="http://schemas.microsoft.com/office/drawing/2014/main" id="{76113CB9-BDEB-864D-8097-10E3EC7C5B1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93329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86" name="Picture Placeholder 4">
            <a:extLst>
              <a:ext uri="{FF2B5EF4-FFF2-40B4-BE49-F238E27FC236}">
                <a16:creationId xmlns:a16="http://schemas.microsoft.com/office/drawing/2014/main" id="{245C26D1-7405-2149-9D08-B213428AB48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091510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id="{0F7182C0-09A0-9844-8FA7-B2A82684B5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11767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88" name="Picture Placeholder 4">
            <a:extLst>
              <a:ext uri="{FF2B5EF4-FFF2-40B4-BE49-F238E27FC236}">
                <a16:creationId xmlns:a16="http://schemas.microsoft.com/office/drawing/2014/main" id="{F85614B2-03D8-C146-ACFB-69876EE9B2D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409948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9" name="Text Placeholder 6">
            <a:extLst>
              <a:ext uri="{FF2B5EF4-FFF2-40B4-BE49-F238E27FC236}">
                <a16:creationId xmlns:a16="http://schemas.microsoft.com/office/drawing/2014/main" id="{6AF33A2C-D585-6B41-BB75-4E06C8CB82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30205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90" name="Picture Placeholder 4">
            <a:extLst>
              <a:ext uri="{FF2B5EF4-FFF2-40B4-BE49-F238E27FC236}">
                <a16:creationId xmlns:a16="http://schemas.microsoft.com/office/drawing/2014/main" id="{D5ABB006-F7D2-9B44-8D70-FF31C9F3CCE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728386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F91844AE-AFBA-FA4D-970F-C49CB4B32D9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48643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92" name="Picture Placeholder 4">
            <a:extLst>
              <a:ext uri="{FF2B5EF4-FFF2-40B4-BE49-F238E27FC236}">
                <a16:creationId xmlns:a16="http://schemas.microsoft.com/office/drawing/2014/main" id="{9869D318-4529-2F45-ABD0-53F9E41480B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046824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3" name="Text Placeholder 6">
            <a:extLst>
              <a:ext uri="{FF2B5EF4-FFF2-40B4-BE49-F238E27FC236}">
                <a16:creationId xmlns:a16="http://schemas.microsoft.com/office/drawing/2014/main" id="{3BAEA385-F636-F544-8BB9-2B4C9B1ECE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67081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94" name="Picture Placeholder 4">
            <a:extLst>
              <a:ext uri="{FF2B5EF4-FFF2-40B4-BE49-F238E27FC236}">
                <a16:creationId xmlns:a16="http://schemas.microsoft.com/office/drawing/2014/main" id="{76553E10-1079-A949-BDD0-3CC797DD291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365262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577F65BF-C869-AB43-8DCE-9CE8910618D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85519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96" name="Picture Placeholder 4">
            <a:extLst>
              <a:ext uri="{FF2B5EF4-FFF2-40B4-BE49-F238E27FC236}">
                <a16:creationId xmlns:a16="http://schemas.microsoft.com/office/drawing/2014/main" id="{C3B7E785-F1A2-E448-9E5C-E7062B7481D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683700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B2B1F18E-2787-E64E-8122-DD0628A8E03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3957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98" name="Picture Placeholder 4">
            <a:extLst>
              <a:ext uri="{FF2B5EF4-FFF2-40B4-BE49-F238E27FC236}">
                <a16:creationId xmlns:a16="http://schemas.microsoft.com/office/drawing/2014/main" id="{AFAC5771-FD0A-A845-9FC4-47B224E167D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1002138" y="1870786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7D3BB9DA-8310-974F-B80D-C3B2048DEE5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722395" y="2638965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00" name="Picture Placeholder 4">
            <a:extLst>
              <a:ext uri="{FF2B5EF4-FFF2-40B4-BE49-F238E27FC236}">
                <a16:creationId xmlns:a16="http://schemas.microsoft.com/office/drawing/2014/main" id="{DBA5C4E5-4C8C-9840-AB90-1157BF426F2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54634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879D9603-0A95-5946-AA68-54119882689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74891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02" name="Picture Placeholder 4">
            <a:extLst>
              <a:ext uri="{FF2B5EF4-FFF2-40B4-BE49-F238E27FC236}">
                <a16:creationId xmlns:a16="http://schemas.microsoft.com/office/drawing/2014/main" id="{417881EE-A663-D24B-B3C1-B121C19828B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773072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679A0612-9E82-AF4D-9C90-B0CE1CA55BB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493329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04" name="Picture Placeholder 4">
            <a:extLst>
              <a:ext uri="{FF2B5EF4-FFF2-40B4-BE49-F238E27FC236}">
                <a16:creationId xmlns:a16="http://schemas.microsoft.com/office/drawing/2014/main" id="{259096E4-8949-1D48-8C07-BD9F0CA9C66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091510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5" name="Text Placeholder 6">
            <a:extLst>
              <a:ext uri="{FF2B5EF4-FFF2-40B4-BE49-F238E27FC236}">
                <a16:creationId xmlns:a16="http://schemas.microsoft.com/office/drawing/2014/main" id="{13D790D2-EBE9-8F48-910F-10E08DD76E3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11767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06" name="Picture Placeholder 4">
            <a:extLst>
              <a:ext uri="{FF2B5EF4-FFF2-40B4-BE49-F238E27FC236}">
                <a16:creationId xmlns:a16="http://schemas.microsoft.com/office/drawing/2014/main" id="{F7C24192-2CF1-0149-9A75-D39B3F1CD54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409948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6EB62278-04BA-2A43-96B8-4CEA4FB1F8E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130205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08" name="Picture Placeholder 4">
            <a:extLst>
              <a:ext uri="{FF2B5EF4-FFF2-40B4-BE49-F238E27FC236}">
                <a16:creationId xmlns:a16="http://schemas.microsoft.com/office/drawing/2014/main" id="{1438AD64-C76A-FD4C-865A-686E9868AD4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728386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9" name="Text Placeholder 6">
            <a:extLst>
              <a:ext uri="{FF2B5EF4-FFF2-40B4-BE49-F238E27FC236}">
                <a16:creationId xmlns:a16="http://schemas.microsoft.com/office/drawing/2014/main" id="{08EBFA3D-3A70-034D-955C-1F61DDB42FB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48643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10" name="Picture Placeholder 4">
            <a:extLst>
              <a:ext uri="{FF2B5EF4-FFF2-40B4-BE49-F238E27FC236}">
                <a16:creationId xmlns:a16="http://schemas.microsoft.com/office/drawing/2014/main" id="{3784A833-90B7-B544-88C0-B63DD0B500C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046824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1" name="Text Placeholder 6">
            <a:extLst>
              <a:ext uri="{FF2B5EF4-FFF2-40B4-BE49-F238E27FC236}">
                <a16:creationId xmlns:a16="http://schemas.microsoft.com/office/drawing/2014/main" id="{E6813B13-BCF2-7F40-A6E6-972970DDC40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67081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12" name="Picture Placeholder 4">
            <a:extLst>
              <a:ext uri="{FF2B5EF4-FFF2-40B4-BE49-F238E27FC236}">
                <a16:creationId xmlns:a16="http://schemas.microsoft.com/office/drawing/2014/main" id="{CEC62868-E8D7-5647-9AF1-59CF0BF25AC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365262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EA3B3D5B-99E3-124A-8EE4-6C3BD004E56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085519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14" name="Picture Placeholder 4">
            <a:extLst>
              <a:ext uri="{FF2B5EF4-FFF2-40B4-BE49-F238E27FC236}">
                <a16:creationId xmlns:a16="http://schemas.microsoft.com/office/drawing/2014/main" id="{85AAF68C-9C7B-5A40-AAAA-FB299D62521B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683700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5" name="Text Placeholder 6">
            <a:extLst>
              <a:ext uri="{FF2B5EF4-FFF2-40B4-BE49-F238E27FC236}">
                <a16:creationId xmlns:a16="http://schemas.microsoft.com/office/drawing/2014/main" id="{D5BA08A6-266F-5A4B-BDDC-451A2D90B48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03957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16" name="Picture Placeholder 4">
            <a:extLst>
              <a:ext uri="{FF2B5EF4-FFF2-40B4-BE49-F238E27FC236}">
                <a16:creationId xmlns:a16="http://schemas.microsoft.com/office/drawing/2014/main" id="{B06A964E-8B15-0346-87EA-C87E933188C6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1002138" y="3100990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7" name="Text Placeholder 6">
            <a:extLst>
              <a:ext uri="{FF2B5EF4-FFF2-40B4-BE49-F238E27FC236}">
                <a16:creationId xmlns:a16="http://schemas.microsoft.com/office/drawing/2014/main" id="{9CAC9B47-A911-D64B-BB26-D8C77EA3CE7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722395" y="3879108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18" name="Picture Placeholder 4">
            <a:extLst>
              <a:ext uri="{FF2B5EF4-FFF2-40B4-BE49-F238E27FC236}">
                <a16:creationId xmlns:a16="http://schemas.microsoft.com/office/drawing/2014/main" id="{559585FD-D17C-434A-B5C9-B86E810198C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4634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9" name="Text Placeholder 6">
            <a:extLst>
              <a:ext uri="{FF2B5EF4-FFF2-40B4-BE49-F238E27FC236}">
                <a16:creationId xmlns:a16="http://schemas.microsoft.com/office/drawing/2014/main" id="{0646363F-04E7-C34A-944B-0E02878305B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74891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20" name="Picture Placeholder 4">
            <a:extLst>
              <a:ext uri="{FF2B5EF4-FFF2-40B4-BE49-F238E27FC236}">
                <a16:creationId xmlns:a16="http://schemas.microsoft.com/office/drawing/2014/main" id="{56B244D0-4617-4A43-A60E-5FE12269FA4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773072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3FB8E241-134D-8949-A4A1-5931DAF11F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493329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22" name="Picture Placeholder 4">
            <a:extLst>
              <a:ext uri="{FF2B5EF4-FFF2-40B4-BE49-F238E27FC236}">
                <a16:creationId xmlns:a16="http://schemas.microsoft.com/office/drawing/2014/main" id="{0229033A-DCF5-4B4B-8DB9-5A0FA87C2EBC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091510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3" name="Text Placeholder 6">
            <a:extLst>
              <a:ext uri="{FF2B5EF4-FFF2-40B4-BE49-F238E27FC236}">
                <a16:creationId xmlns:a16="http://schemas.microsoft.com/office/drawing/2014/main" id="{7BDD4915-A529-3046-9BCC-609FDC62260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811767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24" name="Picture Placeholder 4">
            <a:extLst>
              <a:ext uri="{FF2B5EF4-FFF2-40B4-BE49-F238E27FC236}">
                <a16:creationId xmlns:a16="http://schemas.microsoft.com/office/drawing/2014/main" id="{088A8EDB-C041-4F41-868F-4C3DF9E26B58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4409948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5" name="Text Placeholder 6">
            <a:extLst>
              <a:ext uri="{FF2B5EF4-FFF2-40B4-BE49-F238E27FC236}">
                <a16:creationId xmlns:a16="http://schemas.microsoft.com/office/drawing/2014/main" id="{92B1903A-F88C-0F49-BEB0-E2CD0D0E903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30205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26" name="Picture Placeholder 4">
            <a:extLst>
              <a:ext uri="{FF2B5EF4-FFF2-40B4-BE49-F238E27FC236}">
                <a16:creationId xmlns:a16="http://schemas.microsoft.com/office/drawing/2014/main" id="{DD076059-23B4-314C-973C-4C3335660A98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5728386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7" name="Text Placeholder 6">
            <a:extLst>
              <a:ext uri="{FF2B5EF4-FFF2-40B4-BE49-F238E27FC236}">
                <a16:creationId xmlns:a16="http://schemas.microsoft.com/office/drawing/2014/main" id="{FD2AB173-BB0B-614F-906F-735C48C9DE7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448643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28" name="Picture Placeholder 4">
            <a:extLst>
              <a:ext uri="{FF2B5EF4-FFF2-40B4-BE49-F238E27FC236}">
                <a16:creationId xmlns:a16="http://schemas.microsoft.com/office/drawing/2014/main" id="{537DC889-7027-574C-B273-0747DED0C173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046824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6663BB40-DEC2-B744-B4C0-02058CFBB96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767081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30" name="Picture Placeholder 4">
            <a:extLst>
              <a:ext uri="{FF2B5EF4-FFF2-40B4-BE49-F238E27FC236}">
                <a16:creationId xmlns:a16="http://schemas.microsoft.com/office/drawing/2014/main" id="{AC3D051E-77D6-AE4D-9F6D-F26919695F25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8365262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1" name="Text Placeholder 6">
            <a:extLst>
              <a:ext uri="{FF2B5EF4-FFF2-40B4-BE49-F238E27FC236}">
                <a16:creationId xmlns:a16="http://schemas.microsoft.com/office/drawing/2014/main" id="{2C92C190-13EA-9141-8B0B-2014ABE20B8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085519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32" name="Picture Placeholder 4">
            <a:extLst>
              <a:ext uri="{FF2B5EF4-FFF2-40B4-BE49-F238E27FC236}">
                <a16:creationId xmlns:a16="http://schemas.microsoft.com/office/drawing/2014/main" id="{62018607-D7C6-BC45-86DA-1B27B1635E12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9683700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3" name="Text Placeholder 6">
            <a:extLst>
              <a:ext uri="{FF2B5EF4-FFF2-40B4-BE49-F238E27FC236}">
                <a16:creationId xmlns:a16="http://schemas.microsoft.com/office/drawing/2014/main" id="{1872DC85-7AEA-4448-9DD6-3821EE223D7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403957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34" name="Picture Placeholder 4">
            <a:extLst>
              <a:ext uri="{FF2B5EF4-FFF2-40B4-BE49-F238E27FC236}">
                <a16:creationId xmlns:a16="http://schemas.microsoft.com/office/drawing/2014/main" id="{F29A0B2D-37DC-EE42-BDFC-0135B290EC3B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1002138" y="4341133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5" name="Text Placeholder 6">
            <a:extLst>
              <a:ext uri="{FF2B5EF4-FFF2-40B4-BE49-F238E27FC236}">
                <a16:creationId xmlns:a16="http://schemas.microsoft.com/office/drawing/2014/main" id="{35A87DEB-FEDC-6B47-8A19-7778791B2D4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22395" y="5119251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A50196E-B2C5-5341-AF75-6D6E34F14AAA}"/>
              </a:ext>
            </a:extLst>
          </p:cNvPr>
          <p:cNvSpPr/>
          <p:nvPr userDrawn="1"/>
        </p:nvSpPr>
        <p:spPr>
          <a:xfrm>
            <a:off x="200367" y="476463"/>
            <a:ext cx="11306456" cy="182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9" name="Picture Placeholder 4">
            <a:extLst>
              <a:ext uri="{FF2B5EF4-FFF2-40B4-BE49-F238E27FC236}">
                <a16:creationId xmlns:a16="http://schemas.microsoft.com/office/drawing/2014/main" id="{BD56BDAB-5E1C-F044-9FDE-388166C9E85C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454634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0" name="Text Placeholder 6">
            <a:extLst>
              <a:ext uri="{FF2B5EF4-FFF2-40B4-BE49-F238E27FC236}">
                <a16:creationId xmlns:a16="http://schemas.microsoft.com/office/drawing/2014/main" id="{A1C979B8-B98B-DF4B-BBC6-77FF549F53A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74891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41" name="Picture Placeholder 4">
            <a:extLst>
              <a:ext uri="{FF2B5EF4-FFF2-40B4-BE49-F238E27FC236}">
                <a16:creationId xmlns:a16="http://schemas.microsoft.com/office/drawing/2014/main" id="{01E33C1F-ECC5-8345-8F0C-DFE4DFD41811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773072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2" name="Text Placeholder 6">
            <a:extLst>
              <a:ext uri="{FF2B5EF4-FFF2-40B4-BE49-F238E27FC236}">
                <a16:creationId xmlns:a16="http://schemas.microsoft.com/office/drawing/2014/main" id="{D3F552B5-2983-C44E-9B93-288944EA44CC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493329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43" name="Picture Placeholder 4">
            <a:extLst>
              <a:ext uri="{FF2B5EF4-FFF2-40B4-BE49-F238E27FC236}">
                <a16:creationId xmlns:a16="http://schemas.microsoft.com/office/drawing/2014/main" id="{9BD0FDE2-39E7-B948-80C6-EF9053F64B13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3091510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4" name="Text Placeholder 6">
            <a:extLst>
              <a:ext uri="{FF2B5EF4-FFF2-40B4-BE49-F238E27FC236}">
                <a16:creationId xmlns:a16="http://schemas.microsoft.com/office/drawing/2014/main" id="{0B0E5B2A-288E-794D-A7F9-E8778BB692A6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2811767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45" name="Picture Placeholder 4">
            <a:extLst>
              <a:ext uri="{FF2B5EF4-FFF2-40B4-BE49-F238E27FC236}">
                <a16:creationId xmlns:a16="http://schemas.microsoft.com/office/drawing/2014/main" id="{B35BA463-C92C-564A-9273-201B90DCB5AE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4409948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6" name="Text Placeholder 6">
            <a:extLst>
              <a:ext uri="{FF2B5EF4-FFF2-40B4-BE49-F238E27FC236}">
                <a16:creationId xmlns:a16="http://schemas.microsoft.com/office/drawing/2014/main" id="{20B83F4A-4709-A44D-A7C4-8F469DFA877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4130205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47" name="Picture Placeholder 4">
            <a:extLst>
              <a:ext uri="{FF2B5EF4-FFF2-40B4-BE49-F238E27FC236}">
                <a16:creationId xmlns:a16="http://schemas.microsoft.com/office/drawing/2014/main" id="{E2675699-0CBC-7244-A391-F7D265EBC2A6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5728386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8" name="Text Placeholder 6">
            <a:extLst>
              <a:ext uri="{FF2B5EF4-FFF2-40B4-BE49-F238E27FC236}">
                <a16:creationId xmlns:a16="http://schemas.microsoft.com/office/drawing/2014/main" id="{73BD0E71-874C-F244-99A2-248E7E53708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5448643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49" name="Picture Placeholder 4">
            <a:extLst>
              <a:ext uri="{FF2B5EF4-FFF2-40B4-BE49-F238E27FC236}">
                <a16:creationId xmlns:a16="http://schemas.microsoft.com/office/drawing/2014/main" id="{18D245FC-ACE5-F94C-A961-83D509AE92FC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7046824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0" name="Text Placeholder 6">
            <a:extLst>
              <a:ext uri="{FF2B5EF4-FFF2-40B4-BE49-F238E27FC236}">
                <a16:creationId xmlns:a16="http://schemas.microsoft.com/office/drawing/2014/main" id="{4CCFB3DA-FE54-1F42-938E-2E16F8811EB6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767081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51" name="Picture Placeholder 4">
            <a:extLst>
              <a:ext uri="{FF2B5EF4-FFF2-40B4-BE49-F238E27FC236}">
                <a16:creationId xmlns:a16="http://schemas.microsoft.com/office/drawing/2014/main" id="{D1D1AFA0-DD39-2446-8EE5-1212A0D8EAF8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8365262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2" name="Text Placeholder 6">
            <a:extLst>
              <a:ext uri="{FF2B5EF4-FFF2-40B4-BE49-F238E27FC236}">
                <a16:creationId xmlns:a16="http://schemas.microsoft.com/office/drawing/2014/main" id="{61CD02EE-68ED-6344-896D-C228DA59C4DA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085519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53" name="Picture Placeholder 4">
            <a:extLst>
              <a:ext uri="{FF2B5EF4-FFF2-40B4-BE49-F238E27FC236}">
                <a16:creationId xmlns:a16="http://schemas.microsoft.com/office/drawing/2014/main" id="{02B1955C-11B8-5346-97C7-BB1EB3A763C9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9683700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4" name="Text Placeholder 6">
            <a:extLst>
              <a:ext uri="{FF2B5EF4-FFF2-40B4-BE49-F238E27FC236}">
                <a16:creationId xmlns:a16="http://schemas.microsoft.com/office/drawing/2014/main" id="{391E644A-2A6A-0E4A-BA43-7475CCFB81E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403957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155" name="Picture Placeholder 4">
            <a:extLst>
              <a:ext uri="{FF2B5EF4-FFF2-40B4-BE49-F238E27FC236}">
                <a16:creationId xmlns:a16="http://schemas.microsoft.com/office/drawing/2014/main" id="{5170F015-C6CD-064D-AD1D-F1FD8957FE0F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11002138" y="5590534"/>
            <a:ext cx="758952" cy="7589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6" name="Text Placeholder 6">
            <a:extLst>
              <a:ext uri="{FF2B5EF4-FFF2-40B4-BE49-F238E27FC236}">
                <a16:creationId xmlns:a16="http://schemas.microsoft.com/office/drawing/2014/main" id="{40C33455-DAF5-3B4D-80DC-EB27C320A37B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0722395" y="6458103"/>
            <a:ext cx="1318438" cy="381000"/>
          </a:xfrm>
        </p:spPr>
        <p:txBody>
          <a:bodyPr/>
          <a:lstStyle>
            <a:lvl1pPr algn="ctr">
              <a:defRPr sz="1200"/>
            </a:lvl1pPr>
          </a:lstStyle>
          <a:p>
            <a:pPr lvl="0"/>
            <a:r>
              <a:rPr lang="en-US" dirty="0"/>
              <a:t>Icon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926D7-6F8C-2A4F-93DA-6BF2121FB6DE}"/>
              </a:ext>
            </a:extLst>
          </p:cNvPr>
          <p:cNvSpPr txBox="1"/>
          <p:nvPr userDrawn="1"/>
        </p:nvSpPr>
        <p:spPr>
          <a:xfrm>
            <a:off x="-59635" y="16995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7A1F0-70CD-A141-9CE5-645E521F949F}"/>
              </a:ext>
            </a:extLst>
          </p:cNvPr>
          <p:cNvSpPr txBox="1"/>
          <p:nvPr userDrawn="1"/>
        </p:nvSpPr>
        <p:spPr>
          <a:xfrm>
            <a:off x="12155557" y="43036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bg>
      <p:bgPr>
        <a:solidFill>
          <a:srgbClr val="EC7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tx2">
                    <a:lumMod val="50000"/>
                  </a:schemeClr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tx2">
                    <a:lumMod val="50000"/>
                  </a:schemeClr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3821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C01D4-7C61-4B0F-8304-87A15AD0126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©2020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3540E6D-7782-A947-A0D7-EF56A1E21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05165" y="1"/>
            <a:ext cx="8183660" cy="6858000"/>
          </a:xfrm>
          <a:prstGeom prst="rect">
            <a:avLst/>
          </a:prstGeom>
        </p:spPr>
      </p:pic>
      <p:grpSp>
        <p:nvGrpSpPr>
          <p:cNvPr id="20" name="Photo parallelogram">
            <a:extLst>
              <a:ext uri="{FF2B5EF4-FFF2-40B4-BE49-F238E27FC236}">
                <a16:creationId xmlns:a16="http://schemas.microsoft.com/office/drawing/2014/main" id="{F72EC879-2EA6-B148-92DF-BAD45E3E213A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21" name="Freeform: Shape 28">
              <a:extLst>
                <a:ext uri="{FF2B5EF4-FFF2-40B4-BE49-F238E27FC236}">
                  <a16:creationId xmlns:a16="http://schemas.microsoft.com/office/drawing/2014/main" id="{B3E6C007-ABD8-004F-B045-BEB88D729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57CB1D1A-227D-9040-AB7C-86ABF97CB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7">
              <a:extLst>
                <a:ext uri="{FF2B5EF4-FFF2-40B4-BE49-F238E27FC236}">
                  <a16:creationId xmlns:a16="http://schemas.microsoft.com/office/drawing/2014/main" id="{B2FE9A9E-4684-3148-8554-74DA936D3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" name="Mask">
              <a:extLst>
                <a:ext uri="{FF2B5EF4-FFF2-40B4-BE49-F238E27FC236}">
                  <a16:creationId xmlns:a16="http://schemas.microsoft.com/office/drawing/2014/main" id="{422114DE-537D-5040-95CE-7B50A9F51150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7</a:t>
            </a:r>
            <a:br>
              <a:rPr lang="en-US"/>
            </a:br>
            <a:r>
              <a:rPr lang="en-US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1452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Baby turtles coming out of nest = conservation. 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4569604-923F-E14A-B400-72ABFA856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EA525EA8-CE01-AC47-A328-ED5914532992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7596FE4-59D4-0A4E-B5E4-08B14C453988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age within a parallelogram that speaks to sustainability; image is of a school of fish in the ocean.">
            <a:extLst>
              <a:ext uri="{FF2B5EF4-FFF2-40B4-BE49-F238E27FC236}">
                <a16:creationId xmlns:a16="http://schemas.microsoft.com/office/drawing/2014/main" id="{18A5E8D0-8A67-4648-8412-1CAD64144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765" y="1"/>
            <a:ext cx="8203060" cy="6857999"/>
          </a:xfrm>
          <a:prstGeom prst="rect">
            <a:avLst/>
          </a:prstGeom>
        </p:spPr>
      </p:pic>
      <p:grpSp>
        <p:nvGrpSpPr>
          <p:cNvPr id="20" name="Photo parallelogram">
            <a:extLst>
              <a:ext uri="{FF2B5EF4-FFF2-40B4-BE49-F238E27FC236}">
                <a16:creationId xmlns:a16="http://schemas.microsoft.com/office/drawing/2014/main" id="{E824C545-4B27-8643-BFAF-E0EB5F397B21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21" name="Freeform: Shape 28">
              <a:extLst>
                <a:ext uri="{FF2B5EF4-FFF2-40B4-BE49-F238E27FC236}">
                  <a16:creationId xmlns:a16="http://schemas.microsoft.com/office/drawing/2014/main" id="{70DB9740-AE45-BB48-9C2E-05652BE72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42FD0D12-FAF4-8B48-82C0-E268E8F67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7">
              <a:extLst>
                <a:ext uri="{FF2B5EF4-FFF2-40B4-BE49-F238E27FC236}">
                  <a16:creationId xmlns:a16="http://schemas.microsoft.com/office/drawing/2014/main" id="{087E96CC-AEF4-814C-A476-35B6121A9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" name="Mask">
              <a:extLst>
                <a:ext uri="{FF2B5EF4-FFF2-40B4-BE49-F238E27FC236}">
                  <a16:creationId xmlns:a16="http://schemas.microsoft.com/office/drawing/2014/main" id="{D7FD1D2C-1AC1-2446-A153-063FE3A70C61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8</a:t>
            </a:r>
            <a:br>
              <a:rPr lang="en-US"/>
            </a:br>
            <a:r>
              <a:rPr lang="en-US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Underwater view of a school of fish = sustainability. 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03D0671-4AAD-BE48-8940-48D65B654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163884E4-824D-3146-B61D-4821119E750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75CEFF6F-DEAE-124A-A7E8-4A2D776D079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Lea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7268540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Slide with Leaf Color Virtual Cloud Network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 lorem ipsum sed dolor</a:t>
            </a:r>
          </a:p>
          <a:p>
            <a:r>
              <a:rPr lang="en-US"/>
              <a:t>Lorem ipsum sed dolor</a:t>
            </a:r>
          </a:p>
          <a:p>
            <a:r>
              <a:rPr lang="en-US" err="1"/>
              <a:t>Consecteteur</a:t>
            </a:r>
            <a:r>
              <a:rPr lang="en-US"/>
              <a:t> dolor sed </a:t>
            </a:r>
            <a:r>
              <a:rPr lang="en-US" err="1"/>
              <a:t>ip</a:t>
            </a:r>
            <a:endParaRPr lang="en-US"/>
          </a:p>
          <a:p>
            <a:r>
              <a:rPr lang="en-US"/>
              <a:t>Amis et ipsum dolor sed</a:t>
            </a:r>
          </a:p>
          <a:p>
            <a:r>
              <a:rPr lang="en-US"/>
              <a:t>Lorem ipsum sed dolor</a:t>
            </a:r>
          </a:p>
        </p:txBody>
      </p:sp>
      <p:grpSp>
        <p:nvGrpSpPr>
          <p:cNvPr id="3" name="Illustration">
            <a:extLst>
              <a:ext uri="{FF2B5EF4-FFF2-40B4-BE49-F238E27FC236}">
                <a16:creationId xmlns:a16="http://schemas.microsoft.com/office/drawing/2014/main" id="{907DDB93-4013-3247-A120-8096E394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87291" y="2647621"/>
            <a:ext cx="10235771" cy="2938624"/>
            <a:chOff x="6087291" y="2647621"/>
            <a:chExt cx="10235771" cy="2938624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111119" y="-1376207"/>
              <a:ext cx="2188116" cy="1023577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4">
                    <a:alpha val="0"/>
                  </a:schemeClr>
                </a:gs>
                <a:gs pos="57000">
                  <a:schemeClr val="accent4">
                    <a:alpha val="70000"/>
                  </a:schemeClr>
                </a:gs>
                <a:gs pos="79000">
                  <a:schemeClr val="accent4">
                    <a:lumMod val="100000"/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241677" y="2717800"/>
              <a:ext cx="1010391" cy="4726500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Icon&#10;&#10;">
              <a:extLst>
                <a:ext uri="{FF2B5EF4-FFF2-40B4-BE49-F238E27FC236}">
                  <a16:creationId xmlns:a16="http://schemas.microsoft.com/office/drawing/2014/main" id="{1AAC8A24-A4AF-7D42-A039-906FAF1C60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208395" y="3141842"/>
              <a:ext cx="2119104" cy="2079370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5ECA43E8-B315-1E42-9C9D-CACFC17C84E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Indi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Slide with Indigo Digital Workspace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 lorem ipsum sed dolor</a:t>
            </a:r>
          </a:p>
          <a:p>
            <a:r>
              <a:rPr lang="en-US"/>
              <a:t>Lorem ipsum sed dolor</a:t>
            </a:r>
          </a:p>
          <a:p>
            <a:r>
              <a:rPr lang="en-US" err="1"/>
              <a:t>Consecteteur</a:t>
            </a:r>
            <a:r>
              <a:rPr lang="en-US"/>
              <a:t> dolor sed </a:t>
            </a:r>
            <a:r>
              <a:rPr lang="en-US" err="1"/>
              <a:t>ip</a:t>
            </a:r>
            <a:endParaRPr lang="en-US"/>
          </a:p>
          <a:p>
            <a:r>
              <a:rPr lang="en-US"/>
              <a:t>Amis et ipsum dolor sed</a:t>
            </a:r>
          </a:p>
          <a:p>
            <a:r>
              <a:rPr lang="en-US"/>
              <a:t>Lorem ipsum sed dolor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C3991C-DFD0-D943-BE34-F7CC89611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562599" y="2760783"/>
            <a:ext cx="10787743" cy="3097091"/>
            <a:chOff x="5562599" y="2760783"/>
            <a:chExt cx="10787743" cy="3097091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803415" y="-1480033"/>
              <a:ext cx="2306112" cy="10787743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7000">
                  <a:schemeClr val="accent2">
                    <a:alpha val="0"/>
                  </a:schemeClr>
                </a:gs>
                <a:gs pos="52000">
                  <a:schemeClr val="accent2">
                    <a:alpha val="70000"/>
                  </a:schemeClr>
                </a:gs>
                <a:gs pos="78000">
                  <a:schemeClr val="accent2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994940" y="2834745"/>
              <a:ext cx="1064877" cy="498138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6" name="Picture 5" descr="Icon&#10;&#10;">
              <a:extLst>
                <a:ext uri="{FF2B5EF4-FFF2-40B4-BE49-F238E27FC236}">
                  <a16:creationId xmlns:a16="http://schemas.microsoft.com/office/drawing/2014/main" id="{31C44375-7B71-414E-A0D4-349DC3084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0491" y="3247151"/>
              <a:ext cx="2938410" cy="2327324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EC69C965-E530-9D46-A1DF-AE6806FABA5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Slide with Aqua Multi-Cloud Illustration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FEA7A4-FB23-E540-B702-8C1C1BB2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44827" y="2686050"/>
            <a:ext cx="10384504" cy="2981325"/>
            <a:chOff x="6044827" y="2686050"/>
            <a:chExt cx="10384504" cy="2981325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127123" y="-1396246"/>
              <a:ext cx="2219911" cy="10384504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3">
                    <a:alpha val="0"/>
                  </a:schemeClr>
                </a:gs>
                <a:gs pos="55000">
                  <a:schemeClr val="accent3">
                    <a:alpha val="70000"/>
                  </a:schemeClr>
                </a:gs>
                <a:gs pos="79000">
                  <a:schemeClr val="accent3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274110" y="2757249"/>
              <a:ext cx="1025073" cy="4795180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29" name="Picture 28" descr="Icon&#10;&#10;">
              <a:extLst>
                <a:ext uri="{FF2B5EF4-FFF2-40B4-BE49-F238E27FC236}">
                  <a16:creationId xmlns:a16="http://schemas.microsoft.com/office/drawing/2014/main" id="{00FBF9A9-0DCA-4B47-9F95-7C285BFC9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837" y="3103715"/>
              <a:ext cx="3270401" cy="2162469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E186AE1D-141B-2044-9921-1CBA3634084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95BE09-C36A-4B4B-A4B4-51E3E278D94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 lorem ipsum sed dolor</a:t>
            </a:r>
          </a:p>
          <a:p>
            <a:r>
              <a:rPr lang="en-US"/>
              <a:t>Lorem ipsum sed dolor</a:t>
            </a:r>
          </a:p>
          <a:p>
            <a:r>
              <a:rPr lang="en-US" err="1"/>
              <a:t>Consecteteur</a:t>
            </a:r>
            <a:r>
              <a:rPr lang="en-US"/>
              <a:t> dolor sed </a:t>
            </a:r>
            <a:r>
              <a:rPr lang="en-US" err="1"/>
              <a:t>ip</a:t>
            </a:r>
            <a:endParaRPr lang="en-US"/>
          </a:p>
          <a:p>
            <a:r>
              <a:rPr lang="en-US"/>
              <a:t>Amis et ipsum dolor sed</a:t>
            </a:r>
          </a:p>
          <a:p>
            <a:r>
              <a:rPr lang="en-US"/>
              <a:t>Lorem ipsum sed dolor</a:t>
            </a:r>
          </a:p>
        </p:txBody>
      </p:sp>
    </p:spTree>
    <p:extLst>
      <p:ext uri="{BB962C8B-B14F-4D97-AF65-F5344CB8AC3E}">
        <p14:creationId xmlns:p14="http://schemas.microsoft.com/office/powerpoint/2010/main" val="2334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Oce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2" y="633994"/>
            <a:ext cx="7321704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Slide with Ocean Color Virtual Cloud Network Illustration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8F874-D193-EE48-B5D2-527C9F2D5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47907" y="2805835"/>
            <a:ext cx="10395056" cy="2984355"/>
            <a:chOff x="5847907" y="2763303"/>
            <a:chExt cx="10395056" cy="2984355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934351" y="-1323141"/>
              <a:ext cx="2222167" cy="10395056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1">
                    <a:alpha val="0"/>
                  </a:schemeClr>
                </a:gs>
                <a:gs pos="56000">
                  <a:schemeClr val="accent1">
                    <a:alpha val="70000"/>
                  </a:schemeClr>
                </a:gs>
                <a:gs pos="78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082502" y="2834575"/>
              <a:ext cx="1026114" cy="4800052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B8F28C-903D-A34B-B23A-0C6DD9A01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6785" y="2934586"/>
              <a:ext cx="2146119" cy="2096784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6C83A762-8032-D146-92FB-F5E59AD2A59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40E066E-D547-6E42-9DC5-A20A619B8CB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 lorem ipsum sed dolor</a:t>
            </a:r>
          </a:p>
          <a:p>
            <a:r>
              <a:rPr lang="en-US"/>
              <a:t>Lorem ipsum sed dolor</a:t>
            </a:r>
          </a:p>
          <a:p>
            <a:r>
              <a:rPr lang="en-US" err="1"/>
              <a:t>Consecteteur</a:t>
            </a:r>
            <a:r>
              <a:rPr lang="en-US"/>
              <a:t> dolor sed </a:t>
            </a:r>
            <a:r>
              <a:rPr lang="en-US" err="1"/>
              <a:t>ip</a:t>
            </a:r>
            <a:endParaRPr lang="en-US"/>
          </a:p>
          <a:p>
            <a:r>
              <a:rPr lang="en-US"/>
              <a:t>Amis et ipsum dolor sed</a:t>
            </a:r>
          </a:p>
          <a:p>
            <a:r>
              <a:rPr lang="en-US"/>
              <a:t>Lorem ipsum sed dolor</a:t>
            </a:r>
          </a:p>
        </p:txBody>
      </p:sp>
    </p:spTree>
    <p:extLst>
      <p:ext uri="{BB962C8B-B14F-4D97-AF65-F5344CB8AC3E}">
        <p14:creationId xmlns:p14="http://schemas.microsoft.com/office/powerpoint/2010/main" val="34326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– VMware Explore - Stay Connect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2100082"/>
            <a:ext cx="593781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Stay Connected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3429000"/>
            <a:ext cx="5937816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Let’s continue the conversation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Pl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2" y="633994"/>
            <a:ext cx="6758177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 Text Slide with Plum Color Intrinsic Security Illustration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39AD08-B308-7E43-AB28-1AD4B8957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56252" y="2771663"/>
            <a:ext cx="10097344" cy="2912201"/>
            <a:chOff x="4413887" y="1843895"/>
            <a:chExt cx="12945495" cy="3733644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502946" y="-3228090"/>
              <a:ext cx="2767378" cy="12945495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6000">
                  <a:schemeClr val="accent5">
                    <a:alpha val="0"/>
                  </a:schemeClr>
                </a:gs>
                <a:gs pos="53000">
                  <a:schemeClr val="accent5">
                    <a:alpha val="70000"/>
                  </a:schemeClr>
                </a:gs>
                <a:gs pos="78000">
                  <a:schemeClr val="accent5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932797" y="1949727"/>
              <a:ext cx="1277873" cy="597775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pic>
          <p:nvPicPr>
            <p:cNvPr id="4" name="Picture 3" descr="Icon&#10;&#10;">
              <a:extLst>
                <a:ext uri="{FF2B5EF4-FFF2-40B4-BE49-F238E27FC236}">
                  <a16:creationId xmlns:a16="http://schemas.microsoft.com/office/drawing/2014/main" id="{C939AE73-F1AB-C848-B29C-1763B3E10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811347" y="1843895"/>
              <a:ext cx="2631885" cy="2989069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504A0DA9-DB77-B34C-9A1C-8C06BA8295A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6C00632-F722-264C-AADE-DE27CE15D72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 lorem ipsum sed dolor</a:t>
            </a:r>
          </a:p>
          <a:p>
            <a:r>
              <a:rPr lang="en-US"/>
              <a:t>Lorem ipsum sed dolor</a:t>
            </a:r>
          </a:p>
          <a:p>
            <a:r>
              <a:rPr lang="en-US" err="1"/>
              <a:t>Consecteteur</a:t>
            </a:r>
            <a:r>
              <a:rPr lang="en-US"/>
              <a:t> dolor sed </a:t>
            </a:r>
            <a:r>
              <a:rPr lang="en-US" err="1"/>
              <a:t>ip</a:t>
            </a:r>
            <a:endParaRPr lang="en-US"/>
          </a:p>
          <a:p>
            <a:r>
              <a:rPr lang="en-US"/>
              <a:t>Amis et ipsum dolor sed</a:t>
            </a:r>
          </a:p>
          <a:p>
            <a:r>
              <a:rPr lang="en-US"/>
              <a:t>Lorem ipsum sed dolor</a:t>
            </a:r>
          </a:p>
        </p:txBody>
      </p:sp>
    </p:spTree>
    <p:extLst>
      <p:ext uri="{BB962C8B-B14F-4D97-AF65-F5344CB8AC3E}">
        <p14:creationId xmlns:p14="http://schemas.microsoft.com/office/powerpoint/2010/main" val="2412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6215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text on left, leaf and ocean parallelograms on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88109-A3B0-F349-A053-2B0486EAC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F5621D6A-7BA7-2D4E-9E9C-E48F3EA9A806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rgbClr val="F4F8FA">
                    <a:alpha val="0"/>
                  </a:srgbClr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B38AB6-48D7-BF47-8944-C9B92F716B9B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rgbClr val="F4F8FA">
                    <a:alpha val="0"/>
                  </a:srgbClr>
                </a:gs>
                <a:gs pos="100000">
                  <a:schemeClr val="accent4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953CF3A7-833E-B042-A405-AB46430C4476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6CF49B1-1E74-3F4C-8694-8D087C1A9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1D0B5D01-0665-0146-8FD3-E69D9625BEF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03B3F1E-BEE4-0C40-B954-F58A7FCE9AE3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text on left, plum and indigo parallelograms on the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78B67-8880-784A-A902-6A1294D78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C1466380-5063-9D46-90F9-93AB3505D06F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1D11C0-4B32-9840-9A60-66D012C1EC3D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A92ABA6C-6064-9743-BF58-8AB21015448D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AC1CF0-19BE-BF46-ACDD-FDC928BF4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C051D70B-DBA0-4C40-8AB4-46A2F20CE62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BC60254-9AEC-2A49-ABD6-870EE5B97F6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text on left, aqua and ocean parallelograms on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4BBE16-1FB5-984C-BF65-9595C408E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923BAA50-9128-7F48-9829-4C8049163190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71174D-4419-434C-B971-0167EC393A63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90CA8A2D-22C2-3546-ACA3-B76C2A2C9541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6E2E59-D8A9-4B45-AB42-A0E92FBBF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E1A1E841-C196-A64E-BF02-3A903FE03983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81F6B6E3-D446-FF48-A968-0E6ED9485DE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56578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9000">
                <a:schemeClr val="bg1">
                  <a:alpha val="31000"/>
                </a:schemeClr>
              </a:gs>
              <a:gs pos="5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page with photo showing woman working on laptop.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F265DB-7DD2-824C-8890-64F8B52BD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4EF618B9-8BC7-7D41-B0C8-973C952F0F7B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65B8D505-D55C-B546-9B33-22157CD80DE2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25000"/>
                </a:schemeClr>
              </a:gs>
              <a:gs pos="28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page with photo of a person working in a home office.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A9134D-5DD4-8245-9037-C8B7963D2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DC9ABD8F-D231-E546-8F12-FE4A71F9AC0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6A8BF941-40E0-2843-9D5E-460E814482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25000"/>
                </a:schemeClr>
              </a:gs>
              <a:gs pos="28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page with photo of two casually dressed employees meeting outside, looking at a laptop.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676A12-E8D8-6542-A621-1803C4BF7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C95476F4-AC15-8441-AB7C-5CA0A574FA0F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6A4F7F44-0678-CB43-A44A-DFDC03042E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25000"/>
                </a:schemeClr>
              </a:gs>
              <a:gs pos="28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4994325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page with photo of a person checking on operations at a windmill farm (sustainable energy).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509CF8-0CDD-7D49-87CD-975F7FC1E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CE979BDF-61B3-CC46-966F-91E200327D60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0E4F34FD-4F5F-C14A-B38E-48335DA278D3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36000">
                <a:schemeClr val="bg1">
                  <a:alpha val="25000"/>
                </a:schemeClr>
              </a:gs>
              <a:gs pos="45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4983694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page with photo of an employee looking at a digital tablet, in a casual environment.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7C6E31-1A0B-2F49-9319-40871607E4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FF40E61C-9300-8B46-B0F5-56EF72E40E6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5F1119BB-A153-E04D-AED0-0347517BFE6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  <a:lvl6pPr>
              <a:defRPr/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Section Header – VMware Explo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593781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5937816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Subheadline</a:t>
            </a:r>
            <a:r>
              <a:rPr lang="en-US"/>
              <a:t> if needed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9809" y="1600200"/>
            <a:ext cx="5313783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vert="horz" lIns="0" tIns="0" rIns="45720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306FFEC8-099C-484D-841A-7FCB225B189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Color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>
              <a:spcBef>
                <a:spcPts val="1200"/>
              </a:spcBef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0" y="1600201"/>
            <a:ext cx="5893593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Two-content Layout: Graphic on Left, Text on Right - Click to Edit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27F760-24DE-9A42-B7E9-356D8DC2BDAE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Color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Two-content Layout: Text on Left, Graphic on Right - Click to Edit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4143250-D1B5-E54B-9FA1-AB95D634DBC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0" y="1600201"/>
            <a:ext cx="5865445" cy="4572000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6295232" y="1600201"/>
            <a:ext cx="5893593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4FD1F5D3-21E9-5341-B48A-48F1E4CF33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Two-content Text Comparison Layout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E550D89-51A7-894E-88FB-394F3178F2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2866" y="1600202"/>
            <a:ext cx="5044347" cy="875370"/>
          </a:xfrm>
          <a:noFill/>
        </p:spPr>
        <p:txBody>
          <a:bodyPr vert="horz" lIns="0" tIns="91440" rIns="457200" bIns="91440" rtlCol="0" anchor="b">
            <a:noAutofit/>
          </a:bodyPr>
          <a:lstStyle>
            <a:lvl1pPr>
              <a:defRPr lang="en-US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header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B5F83-A93D-544C-8DB4-B164DBF2F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484176"/>
            <a:ext cx="504434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0170DFD5-97D2-3349-AE52-EB22861A68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9808" y="2621020"/>
            <a:ext cx="5071595" cy="35440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1E082F-F30B-BC46-BB99-CA9B65C081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6832" y="1600202"/>
            <a:ext cx="5372100" cy="875370"/>
          </a:xfrm>
          <a:noFill/>
        </p:spPr>
        <p:txBody>
          <a:bodyPr vert="horz" lIns="0" tIns="91440" rIns="457200" bIns="91440" rtlCol="0" anchor="b">
            <a:noAutofit/>
          </a:bodyPr>
          <a:lstStyle>
            <a:lvl1pPr>
              <a:defRPr lang="en-US"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header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7D4F8B-2025-D14C-A41E-9C0B401DE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51981" y="2484176"/>
            <a:ext cx="5044347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3EE56D9F-2DF2-4F43-A13A-4844DFE465A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556249" y="2621280"/>
            <a:ext cx="5372682" cy="357512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age number">
            <a:extLst>
              <a:ext uri="{FF2B5EF4-FFF2-40B4-BE49-F238E27FC236}">
                <a16:creationId xmlns:a16="http://schemas.microsoft.com/office/drawing/2014/main" id="{3E816477-50B7-9248-BE5F-B9062610CEEE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Three-content Layout – Three Horizontal Text Boxes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0956C27-3D46-7745-A4A9-42842784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2866" y="1582754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64666E-28C9-844E-91D8-ECA2F1E57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509480"/>
            <a:ext cx="3593592" cy="457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88F3A7B-ECB7-0E49-B754-464BE3E448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866" y="2546329"/>
            <a:ext cx="3593592" cy="361936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8975597-2DC5-4748-87A2-37C22D522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5154" y="1599646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DE0F89-6066-984A-B5C6-BC57894C3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5154" y="2509480"/>
            <a:ext cx="3593592" cy="45719"/>
          </a:xfrm>
          <a:prstGeom prst="rect">
            <a:avLst/>
          </a:prstGeom>
          <a:gradFill>
            <a:gsLst>
              <a:gs pos="99000">
                <a:schemeClr val="accent1"/>
              </a:gs>
              <a:gs pos="23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44EE5778-B7AD-374C-B107-63971E5708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5154" y="2546329"/>
            <a:ext cx="3593592" cy="3627562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48BF931-C509-8F46-8576-3656F9F4B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7442" y="1600200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963A1-3810-7A40-8918-6D6D68B4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7442" y="2509480"/>
            <a:ext cx="3593592" cy="502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C6F38D2-AD30-AE4E-B0AD-4BAFB463F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7442" y="2568632"/>
            <a:ext cx="3593592" cy="362777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endParaRPr lang="en-US"/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7788490C-B63E-8E46-A9C1-9CF865F7FA57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Color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/>
              <a:t>Two-content Layout – Highlight Text on Left, Text/Graphic on Right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add 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4AC6E-1611-244C-BA28-696924BAB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1589925"/>
            <a:ext cx="2894012" cy="548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44788"/>
            <a:ext cx="2894013" cy="4527411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 smtClean="0">
                <a:solidFill>
                  <a:schemeClr val="accent2"/>
                </a:solidFill>
              </a:defRPr>
            </a:lvl2pPr>
            <a:lvl3pPr>
              <a:defRPr lang="en-US" sz="1400" dirty="0" smtClean="0">
                <a:solidFill>
                  <a:schemeClr val="accent2"/>
                </a:solidFill>
              </a:defRPr>
            </a:lvl3pPr>
            <a:lvl4pPr>
              <a:defRPr lang="en-US" sz="1200" dirty="0" smtClean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 vert="horz" lIns="0" tIns="45720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/>
            </a:lvl8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marL="1270000" lvl="5" indent="-117475"/>
            <a:r>
              <a:rPr lang="en-US"/>
              <a:t>Sixth level</a:t>
            </a:r>
          </a:p>
          <a:p>
            <a:pPr marL="1438275" lvl="6" indent="-117475"/>
            <a:r>
              <a:rPr lang="en-US"/>
              <a:t>Seventh level</a:t>
            </a:r>
          </a:p>
          <a:p>
            <a:pPr marL="1554163" lvl="7" indent="-115888">
              <a:lnSpc>
                <a:spcPct val="90000"/>
              </a:lnSpc>
            </a:pPr>
            <a:r>
              <a:rPr lang="en-US"/>
              <a:t>Nineth level</a:t>
            </a: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1A93E906-C928-C345-B032-1F5C677FAED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/>
              <a:t>Two-content Layout – Highlight Text on Right, Text/Graphic on Left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add graph, diagram or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C22B1-5B53-F148-8D4A-31CCDD16E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9285149" y="1589924"/>
            <a:ext cx="2903676" cy="609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44788"/>
            <a:ext cx="2894012" cy="4527411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A3FFB13-8625-D245-BD64-AAC7CCCB5B6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/>
              <a:t>Diagram with Content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73A8AFF7-683B-9045-8B6E-5867DABAE588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595424" y="1600201"/>
            <a:ext cx="7410892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2C737-3A4D-924A-88B5-FA4D5C8A0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380072" y="1589923"/>
            <a:ext cx="3808754" cy="826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0D34A4A0-0C07-994F-9539-A07F4B06F18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Outcome,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/>
              <a:t>Diagram with Outcome/Benefit Content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DAEEA46F-682F-5A4F-8E4D-B4CA754E0724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595424" y="1600201"/>
            <a:ext cx="7410892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8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Outcome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8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Benefit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2520CB7B-27A1-0749-95BA-681D8A0535D2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click to edit"/>
          <p:cNvSpPr>
            <a:spLocks noGrp="1"/>
          </p:cNvSpPr>
          <p:nvPr>
            <p:ph type="title" hasCustomPrompt="1"/>
          </p:nvPr>
        </p:nvSpPr>
        <p:spPr>
          <a:xfrm>
            <a:off x="6592949" y="1582578"/>
            <a:ext cx="5102866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/>
              <a:t>Title Slide - Leaf and Ocean Color Theme</a:t>
            </a:r>
          </a:p>
        </p:txBody>
      </p:sp>
      <p:sp>
        <p:nvSpPr>
          <p:cNvPr id="128" name="Subtitle click to edit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7" name="Click to edit Speaker Name 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Speaker Name (Insert pronouns)</a:t>
            </a:r>
          </a:p>
        </p:txBody>
      </p:sp>
      <p:sp>
        <p:nvSpPr>
          <p:cNvPr id="129" name="Click to edit role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17480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Role / Division at VMware</a:t>
            </a:r>
          </a:p>
        </p:txBody>
      </p:sp>
      <p:sp>
        <p:nvSpPr>
          <p:cNvPr id="18" name="Click to edit role">
            <a:extLst>
              <a:ext uri="{FF2B5EF4-FFF2-40B4-BE49-F238E27FC236}">
                <a16:creationId xmlns:a16="http://schemas.microsoft.com/office/drawing/2014/main" id="{006FF8D0-7AF6-C549-9BFB-E838D6CDC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5" name="parallelogram graphics">
            <a:extLst>
              <a:ext uri="{FF2B5EF4-FFF2-40B4-BE49-F238E27FC236}">
                <a16:creationId xmlns:a16="http://schemas.microsoft.com/office/drawing/2014/main" id="{9FD6412E-4CA0-D249-939D-85D976E5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4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4" name="VMware logo">
            <a:extLst>
              <a:ext uri="{FF2B5EF4-FFF2-40B4-BE49-F238E27FC236}">
                <a16:creationId xmlns:a16="http://schemas.microsoft.com/office/drawing/2014/main" id="{D131BC43-C06C-5040-8CFE-30972EE1D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858A0686-35C3-5C4B-A7C6-165B8F365E23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29477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05E46EAA-9D16-0D47-AF18-92C44903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09" y="412751"/>
            <a:ext cx="1100100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Customer Success – add Company Name here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CEFD99AC-6466-F04E-8E45-7EEEEA01B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the highlighted business impact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F46384-B6E3-0D43-924E-874DEC234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1552248"/>
            <a:ext cx="3471746" cy="0"/>
          </a:xfrm>
          <a:prstGeom prst="line">
            <a:avLst/>
          </a:prstGeom>
          <a:ln w="22225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40CB7868-5ADF-4E42-9BA5-758DD5ADEB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1564006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ABOUT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767C0863-B9D1-344E-A978-CD49E9400F6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1901093"/>
            <a:ext cx="3201848" cy="1214595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526770-8F35-FB4A-8638-521D0DA87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2165" y="1552248"/>
            <a:ext cx="3471746" cy="0"/>
          </a:xfrm>
          <a:prstGeom prst="line">
            <a:avLst/>
          </a:prstGeom>
          <a:ln w="22225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5A3D06D5-FD3F-BA4E-8627-B3D253D001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8012" y="1564006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A2B343CF-FF49-7E4F-A7C9-0593553254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14210" y="1901094"/>
            <a:ext cx="3201848" cy="122556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C08A52-2522-8C40-B8B1-C98FEBB88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3325372"/>
            <a:ext cx="3471746" cy="0"/>
          </a:xfrm>
          <a:prstGeom prst="line">
            <a:avLst/>
          </a:prstGeom>
          <a:ln w="22225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68B03587-93C7-A44F-A27D-84877C6A91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093" y="3345364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CHALLENGES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65BA7F3E-AD8D-A54C-B026-DAA8FC9C054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693430"/>
            <a:ext cx="3201848" cy="1110049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57CCC6-06B1-7342-99B0-BC7C8FBE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2165" y="3325372"/>
            <a:ext cx="3471746" cy="0"/>
          </a:xfrm>
          <a:prstGeom prst="line">
            <a:avLst/>
          </a:prstGeom>
          <a:ln w="22225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12DEAF9A-D0A2-3A4B-B37B-FD530909C5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6811" y="3345364"/>
            <a:ext cx="2006600" cy="227454"/>
          </a:xfrm>
        </p:spPr>
        <p:txBody>
          <a:bodyPr anchor="b" anchorCtr="0"/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IMPACT</a:t>
            </a:r>
          </a:p>
        </p:txBody>
      </p:sp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3265790D-1104-8D4D-A8C6-F7A7E77F664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4210" y="3693430"/>
            <a:ext cx="3201848" cy="113235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C87E7C-5ED2-214E-8A38-ED05177A6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8739" y="5023689"/>
            <a:ext cx="7319778" cy="0"/>
          </a:xfrm>
          <a:prstGeom prst="line">
            <a:avLst/>
          </a:prstGeom>
          <a:ln w="22225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EF15C3B0-3307-FF46-8C6D-1690798655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5026984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PRODUCTS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F0EFE66F-363C-804E-BABD-F54C3E33F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093" y="5326736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 One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0166C751-50F5-8B4F-9A97-B83901E78B0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3093" y="5576118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 Two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D57825D-E522-644D-8F4A-0B77A7036E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093" y="5807027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 Three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715C6E1C-FC70-6A4E-8F12-8EFEDFF99F5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93597" y="5039274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STRATEGIC PRIORITIES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BAAD5C6-0007-A84B-A2C2-FCC2F00B42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00790" y="5327336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 One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A8B7A6ED-D85B-2E4C-BCD6-D130232A3F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00790" y="5576718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 Two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507BC1F-4225-8C48-9110-5D75D900FFC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00790" y="5807627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Product Three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231A51E8-5046-A444-8DFA-A0B8E647C4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07965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Insert Logo here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1E8E56D-8554-4E46-BBBC-E98827D1EE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09465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59903D24-0D11-174E-9765-B2914D00A8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09465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Industry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EDE5296-3D34-0C47-A404-38FF5A22C6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515815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7B1EDB8-ADF5-9C41-B4C4-26AA9C0B9D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15815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5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page number">
            <a:extLst>
              <a:ext uri="{FF2B5EF4-FFF2-40B4-BE49-F238E27FC236}">
                <a16:creationId xmlns:a16="http://schemas.microsoft.com/office/drawing/2014/main" id="{CB20449E-0760-3743-8E7C-7D6BA7165F7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 Icon Placeholders with Text Descriptions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3C9F48F-8CFB-DD45-AE7E-6A5DE26F95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88103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plum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4DBEFEC-821B-4F4E-8D5E-E6843BF1A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8612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ocean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indigo text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545A424-E307-E14F-A89B-1A531D114F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9012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6122FC91-666D-7A42-9D21-9800CF4E370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Four Icon Placeholders with Text Descriptions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2EA9D9-DD59-0A4A-94D5-AC136E79C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3703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plum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F1E977-D1E8-7040-8576-578BD8CB84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0597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ocean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B608689-50E6-784F-8AFD-D13D124BAA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120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indigo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90217BC-3881-DF41-A8F3-900AF04F1B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8248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dark green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1D45AB97-9B77-2244-B7BA-E18EA4CD43EA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Five Icon Placeholders with Text Descriptions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3C6552-FD35-F64A-AB25-15819DA5EE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0549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/>
              <a:t>Click to add plum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390E06-1436-004E-875E-AAE40E05D7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0473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/>
              <a:t>Click to add ocean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54AA791-D396-204E-9DF4-50E16614DD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12658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/>
              <a:t>Click to add indigo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673B6CF-B10C-8742-A91F-672EAD5163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7080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94336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/>
              <a:t>Click to add dark green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F3DA55F-C9CF-8945-A9DE-F606579BFE2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80612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add icon</a:t>
            </a:r>
            <a:br>
              <a:rPr lang="en-US"/>
            </a:br>
            <a:r>
              <a:rPr lang="en-US"/>
              <a:t>or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/>
              <a:t>Click to add gray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6D94DD40-25D8-6A48-98B5-B2B0FB64FD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1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Five Column Text with Number Icons Click to Add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2EA033-41AE-6148-A260-889FF59E41C9}"/>
              </a:ext>
            </a:extLst>
          </p:cNvPr>
          <p:cNvCxnSpPr/>
          <p:nvPr userDrawn="1"/>
        </p:nvCxnSpPr>
        <p:spPr bwMode="gray">
          <a:xfrm>
            <a:off x="598206" y="2512464"/>
            <a:ext cx="1828800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850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/>
          </a:p>
          <a:p>
            <a:pPr lvl="0"/>
            <a:r>
              <a:rPr lang="en-US"/>
              <a:t>Click to add plum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3341DC-DE80-5E4C-A4C9-C984D7074760}"/>
              </a:ext>
            </a:extLst>
          </p:cNvPr>
          <p:cNvCxnSpPr/>
          <p:nvPr userDrawn="1"/>
        </p:nvCxnSpPr>
        <p:spPr bwMode="gray">
          <a:xfrm>
            <a:off x="2894012" y="2512464"/>
            <a:ext cx="1828800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401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/>
          </a:p>
          <a:p>
            <a:pPr lvl="0"/>
            <a:r>
              <a:rPr lang="en-US"/>
              <a:t>Click to add ocean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2FF207-1B75-1940-91E1-2692254C727F}"/>
              </a:ext>
            </a:extLst>
          </p:cNvPr>
          <p:cNvCxnSpPr/>
          <p:nvPr userDrawn="1"/>
        </p:nvCxnSpPr>
        <p:spPr bwMode="gray">
          <a:xfrm>
            <a:off x="5180012" y="2512464"/>
            <a:ext cx="1828800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509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/>
          </a:p>
          <a:p>
            <a:pPr lvl="0"/>
            <a:r>
              <a:rPr lang="en-US"/>
              <a:t>Click to add indigo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8E238A-DE09-DD4F-A6F3-2F244E7301C3}"/>
              </a:ext>
            </a:extLst>
          </p:cNvPr>
          <p:cNvCxnSpPr/>
          <p:nvPr userDrawn="1"/>
        </p:nvCxnSpPr>
        <p:spPr bwMode="gray">
          <a:xfrm>
            <a:off x="7466012" y="2512464"/>
            <a:ext cx="1828800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70001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/>
          </a:p>
          <a:p>
            <a:pPr lvl="0"/>
            <a:r>
              <a:rPr lang="en-US"/>
              <a:t>Click to add </a:t>
            </a:r>
            <a:r>
              <a:rPr lang="en-US" err="1"/>
              <a:t>drk</a:t>
            </a:r>
            <a:r>
              <a:rPr lang="en-US"/>
              <a:t> green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64954-CA3A-494E-B70D-3405C9F592D8}"/>
              </a:ext>
            </a:extLst>
          </p:cNvPr>
          <p:cNvCxnSpPr/>
          <p:nvPr userDrawn="1"/>
        </p:nvCxnSpPr>
        <p:spPr bwMode="gray">
          <a:xfrm>
            <a:off x="9752012" y="2512464"/>
            <a:ext cx="1828800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201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/>
          </a:p>
          <a:p>
            <a:pPr lvl="0"/>
            <a:r>
              <a:rPr lang="en-US"/>
              <a:t>Click to add gray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age number">
            <a:extLst>
              <a:ext uri="{FF2B5EF4-FFF2-40B4-BE49-F238E27FC236}">
                <a16:creationId xmlns:a16="http://schemas.microsoft.com/office/drawing/2014/main" id="{778B9E91-325F-BB46-BB33-20219DF70C9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6B89BA-DE17-014A-9ED8-790359ADE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1007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B0E1473-AF0F-7C48-8FAF-3848C1B61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414170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09A2D8-18F0-8A47-BD8C-DD1AF0B61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705250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4E1A06A-E5D9-064B-85F4-74B463C7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990158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824627-50AB-F94E-9519-EADC5841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272170" y="2006791"/>
            <a:ext cx="788487" cy="7884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246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Sample Chart Layout for Text – Click to Add a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5" name="Text Placeholder 3" descr="Row 1 label">
            <a:extLst>
              <a:ext uri="{FF2B5EF4-FFF2-40B4-BE49-F238E27FC236}">
                <a16:creationId xmlns:a16="http://schemas.microsoft.com/office/drawing/2014/main" id="{7077ED63-7149-B64F-804C-21E2E59DF7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1464" y="1546789"/>
            <a:ext cx="574570" cy="439174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3" descr="Row 1 text box is a long horizontal box the width of the slide acting as a header. ">
            <a:extLst>
              <a:ext uri="{FF2B5EF4-FFF2-40B4-BE49-F238E27FC236}">
                <a16:creationId xmlns:a16="http://schemas.microsoft.com/office/drawing/2014/main" id="{03CB2304-DD0F-674C-91F7-863CDF3757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4040" y="1561701"/>
            <a:ext cx="10630969" cy="429469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3" descr="Row 2 label; this row shows 4 content boxes labeled A through D, each is a different color and holds text.">
            <a:extLst>
              <a:ext uri="{FF2B5EF4-FFF2-40B4-BE49-F238E27FC236}">
                <a16:creationId xmlns:a16="http://schemas.microsoft.com/office/drawing/2014/main" id="{3E62FD32-E978-1A49-AA98-60CD14AE00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750" y="3304775"/>
            <a:ext cx="560283" cy="658026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322B01-8AA4-6B48-98B8-90F64F16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1093076" y="2680138"/>
            <a:ext cx="2459421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 descr="Row 2, box 1: text in plum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2407" y="2699834"/>
            <a:ext cx="243012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EFB321-2C32-7945-A5C9-A9F00AE58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3808412" y="2680138"/>
            <a:ext cx="2459421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 descr="Row 2, box 2: text in ocean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6081" y="2699834"/>
            <a:ext cx="243012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C97932-042E-C845-9300-586CA61A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6551612" y="2680138"/>
            <a:ext cx="2459421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 descr="Row 2, box 3: text in indigo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9754" y="2699834"/>
            <a:ext cx="2477611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8A42CD-A1AD-9149-80A3-4BFE5D75E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9229123" y="2680138"/>
            <a:ext cx="2459421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 descr="Row 2, box 4: text in dark green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3428" y="2699834"/>
            <a:ext cx="245458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3" descr="Row 3 label: this row shows six, small content boxes in a horiztonal row">
            <a:extLst>
              <a:ext uri="{FF2B5EF4-FFF2-40B4-BE49-F238E27FC236}">
                <a16:creationId xmlns:a16="http://schemas.microsoft.com/office/drawing/2014/main" id="{EF286E42-C44A-274D-B9C1-D21F1AD1DE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038" y="5065521"/>
            <a:ext cx="545995" cy="658026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3" descr="Row 3, text box 1">
            <a:extLst>
              <a:ext uri="{FF2B5EF4-FFF2-40B4-BE49-F238E27FC236}">
                <a16:creationId xmlns:a16="http://schemas.microsoft.com/office/drawing/2014/main" id="{828E38C7-4E21-F24B-B372-9632EC441D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5051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3" descr="Row 3, text box 2">
            <a:extLst>
              <a:ext uri="{FF2B5EF4-FFF2-40B4-BE49-F238E27FC236}">
                <a16:creationId xmlns:a16="http://schemas.microsoft.com/office/drawing/2014/main" id="{8B2FDC15-7948-0244-83E4-0CDCDBC619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86312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 descr="Row 3, text box 3">
            <a:extLst>
              <a:ext uri="{FF2B5EF4-FFF2-40B4-BE49-F238E27FC236}">
                <a16:creationId xmlns:a16="http://schemas.microsoft.com/office/drawing/2014/main" id="{E4B34A83-BA8A-6844-8A56-BBD517A5B6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7573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 descr="Row 3, text box 4">
            <a:extLst>
              <a:ext uri="{FF2B5EF4-FFF2-40B4-BE49-F238E27FC236}">
                <a16:creationId xmlns:a16="http://schemas.microsoft.com/office/drawing/2014/main" id="{532716FA-3DC7-AF41-8C5F-F9D040A439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8834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" descr="Row 3, text box 5">
            <a:extLst>
              <a:ext uri="{FF2B5EF4-FFF2-40B4-BE49-F238E27FC236}">
                <a16:creationId xmlns:a16="http://schemas.microsoft.com/office/drawing/2014/main" id="{6EA6D41F-30CE-1443-9F1F-896A2907EC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00095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" descr="Row 3, text box 6">
            <a:extLst>
              <a:ext uri="{FF2B5EF4-FFF2-40B4-BE49-F238E27FC236}">
                <a16:creationId xmlns:a16="http://schemas.microsoft.com/office/drawing/2014/main" id="{62388AAB-5BA2-4747-B0D0-B11DA91951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1354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D09494D0-773E-A04D-BC5F-65AA87B8246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B11225E9-9FDD-8A48-8D5B-06243364D9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1AD14F46-0137-1243-A51E-CCFAC48A8419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E2D407E0-D9E1-4F43-AF7D-98BE60A67CF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808C7B67-FD35-5D49-90F9-2971A7B53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8F105BA1-2DCB-7E4F-97A4-643208B34705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55062593-5C0A-1043-8749-AF6C4D1E873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41C3EE44-95ED-8C43-A9B5-3DDCFC9E5A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85EE0DF6-6613-7C4A-96F2-955955727FB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B2639BF8-7BCE-C141-B252-99591A6B3F5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AC2B6A-21C3-E64A-A023-43E3DDFF1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C38F94-115E-4DBE-80BB-680CB172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E11EA0-C34E-47CC-A1C4-C04161281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accent4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65A5776C-9EB9-F84B-B0C4-411FA1106F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Slide with large text placeholder, decoration shows a leaf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1C67AF7-9EB7-0341-9DC2-03D64510A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C1C07BA8-4518-6843-9F15-ED43E7CA98F8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55FF2E89-7A98-C14C-B802-9BBF588108E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/>
              <a:t>Title Slide - Plum &amp; Indigo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13" name="Click to edit Speaker Name ">
            <a:extLst>
              <a:ext uri="{FF2B5EF4-FFF2-40B4-BE49-F238E27FC236}">
                <a16:creationId xmlns:a16="http://schemas.microsoft.com/office/drawing/2014/main" id="{BE8CF301-A89D-F446-8E25-48C52B357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Speaker Name (Insert pronouns)</a:t>
            </a:r>
          </a:p>
        </p:txBody>
      </p:sp>
      <p:sp>
        <p:nvSpPr>
          <p:cNvPr id="14" name="Click to edit role">
            <a:extLst>
              <a:ext uri="{FF2B5EF4-FFF2-40B4-BE49-F238E27FC236}">
                <a16:creationId xmlns:a16="http://schemas.microsoft.com/office/drawing/2014/main" id="{A6793BDF-BE4B-0441-BDFD-DE9B2F59D3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17480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Role / Division at VMware</a:t>
            </a:r>
          </a:p>
        </p:txBody>
      </p:sp>
      <p:sp>
        <p:nvSpPr>
          <p:cNvPr id="17" name="Click to edit role">
            <a:extLst>
              <a:ext uri="{FF2B5EF4-FFF2-40B4-BE49-F238E27FC236}">
                <a16:creationId xmlns:a16="http://schemas.microsoft.com/office/drawing/2014/main" id="{DF9375A3-70DB-2E43-AFE1-9357176168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3" name="parallelograms">
            <a:extLst>
              <a:ext uri="{FF2B5EF4-FFF2-40B4-BE49-F238E27FC236}">
                <a16:creationId xmlns:a16="http://schemas.microsoft.com/office/drawing/2014/main" id="{1959EE4C-B533-6844-BFC2-39F3BC58A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 title="gradient decorative shape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2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4" name="Freeform 33" title="gradient decorative shape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5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VMware logo">
            <a:extLst>
              <a:ext uri="{FF2B5EF4-FFF2-40B4-BE49-F238E27FC236}">
                <a16:creationId xmlns:a16="http://schemas.microsoft.com/office/drawing/2014/main" id="{035326E7-5957-7044-817A-3F5C6E6F5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6B466EAD-9C9C-9545-95DA-EC3C4E242655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534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7A5295-1C34-F54C-8F83-D1F82B2A4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AA04BF1-028D-4BDA-A4B7-2EF92A07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73426A1-35AB-43B6-9A41-2142ACF3A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rgbClr val="7F35AB"/>
                </a:gs>
                <a:gs pos="87000">
                  <a:srgbClr val="26408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862">
            <a:extLst>
              <a:ext uri="{FF2B5EF4-FFF2-40B4-BE49-F238E27FC236}">
                <a16:creationId xmlns:a16="http://schemas.microsoft.com/office/drawing/2014/main" id="{BB1BA4EC-6D18-954E-81DD-4678CFBE6F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5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Slide with large text placeholder, decoration shows a plum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0D20A8-C786-6748-8A0E-D0CA13B8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61E350AC-1475-D749-AF9C-E3A92DA17D69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312DD3E6-E621-1B4F-9197-621CC0C346A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088029-FE4A-1B4C-A072-67918A54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A14F3E-8802-40CC-94BC-F7A8969E9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CD52C01-87CF-4DAA-AF73-217E43943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113BEA88-710C-A54D-A13C-5E36B6B87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1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Slide with large text placeholder, decoration shows an aqua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C367E7D-27EB-DB42-901F-5E8EDE8B1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4C8BAF66-C969-D84D-8FC8-7692D54BF5A4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3A15EC20-3B57-4E4E-872C-A34852CBEF1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-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514600"/>
            <a:ext cx="5556813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Slide with large text placeholder and circle graphic. Circle is ocean color with a sample icon in the center.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30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/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45469056-638C-FF40-8AA5-0675077535BA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-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514600"/>
            <a:ext cx="5254471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Slide with large text placeholder and circle graphic. Circle is indigo with a sample icon in the center.</a:t>
            </a: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D60E6AE3-A325-8F44-9E02-4550AD0A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29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/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2A1148C9-BE55-F64C-8A6E-A5239BDB4089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0F507127-789E-994A-9A44-353C37E78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15" y="2514600"/>
            <a:ext cx="4647032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5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Click to edit text and add a plum color icon to compliment or correspond to your statement.</a:t>
            </a: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BB5EC970-0FCA-954A-B470-64D32C5D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30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/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4144FBF0-61D7-2140-A159-ECF2E9CDDA2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/>
              <a:t>Click on the icon to insert a picture from your computer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1AAC44A2-B8BC-4B45-BE44-C4C65AFCB660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2561DF-30FD-6C49-A8A6-D040520C9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2" cy="5193397"/>
            <a:chOff x="0" y="0"/>
            <a:chExt cx="12188822" cy="5193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F1D41E-848B-4178-A0D2-2A18C6921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hidden">
            <a:xfrm>
              <a:off x="0" y="0"/>
              <a:ext cx="12188822" cy="433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ED419A-30D8-44AB-9256-156B54D44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white">
            <a:xfrm>
              <a:off x="672527" y="722997"/>
              <a:ext cx="4470400" cy="447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 Placeholder 14" descr="Doughnut chart label 3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Doughnut Chart slide, click to add text here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insert a </a:t>
            </a:r>
            <a:br>
              <a:rPr lang="en-US"/>
            </a:br>
            <a:r>
              <a:rPr lang="en-US"/>
              <a:t>Doughnut chart</a:t>
            </a:r>
          </a:p>
        </p:txBody>
      </p:sp>
      <p:sp>
        <p:nvSpPr>
          <p:cNvPr id="13" name="Text Placeholder 12" descr="Doughnut chart label 1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12" descr="Doughnut chart label 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2" descr="Doughnut chart label 4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12" descr="Doughnut chart label 5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12" descr="Doughnut chart label 6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5FED840F-E343-734C-96BA-0EFF5AE5DAD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>
            <a:extLst>
              <a:ext uri="{FF2B5EF4-FFF2-40B4-BE49-F238E27FC236}">
                <a16:creationId xmlns:a16="http://schemas.microsoft.com/office/drawing/2014/main" id="{BE17F87B-8433-6C45-84D8-13DF5C0ADDB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-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F2240-266A-4843-B008-4BC7F29D2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0856DC-2061-2B48-BE11-4479A868B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98277E7-A565-C042-AA42-42D59F2B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94000">
                  <a:schemeClr val="bg1"/>
                </a:gs>
                <a:gs pos="16000">
                  <a:schemeClr val="accent4"/>
                </a:gs>
                <a:gs pos="76000">
                  <a:schemeClr val="bg1"/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F07DE2-A4BE-3B43-A385-D616B948566C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83A34EF-ECB2-4146-A506-C274E70D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2B712F1C-B8CD-7646-A97B-4158C30FC0C3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16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7B38C5-18A7-2D47-B7BC-7C635483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7662624-1916-1147-8673-61A88FA0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D09CC14-B3A3-6744-9006-13C8D725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16000">
                  <a:schemeClr val="bg1">
                    <a:alpha val="0"/>
                  </a:schemeClr>
                </a:gs>
                <a:gs pos="77000">
                  <a:schemeClr val="tx2">
                    <a:lumMod val="0"/>
                    <a:lumOff val="100000"/>
                  </a:schemeClr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EB9DBD-7EC8-8749-8D2B-52C66972D46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1EA87E-2139-1044-BE1B-4AB0B0842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0472DE30-0E15-7848-A56B-12C2A04ED13B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3526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/>
              <a:t>Title Slide - Aqua &amp;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14" name="Click to edit Speaker Name ">
            <a:extLst>
              <a:ext uri="{FF2B5EF4-FFF2-40B4-BE49-F238E27FC236}">
                <a16:creationId xmlns:a16="http://schemas.microsoft.com/office/drawing/2014/main" id="{179DB1F6-DFFE-5E43-994F-B7DBFB112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Speaker Name (Insert pronouns)</a:t>
            </a:r>
          </a:p>
        </p:txBody>
      </p:sp>
      <p:sp>
        <p:nvSpPr>
          <p:cNvPr id="15" name="Click to edit role">
            <a:extLst>
              <a:ext uri="{FF2B5EF4-FFF2-40B4-BE49-F238E27FC236}">
                <a16:creationId xmlns:a16="http://schemas.microsoft.com/office/drawing/2014/main" id="{6C710D35-A62F-6545-8876-C6793E801C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17480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Role / Division at VMware</a:t>
            </a:r>
          </a:p>
        </p:txBody>
      </p:sp>
      <p:sp>
        <p:nvSpPr>
          <p:cNvPr id="17" name="Click to edit role">
            <a:extLst>
              <a:ext uri="{FF2B5EF4-FFF2-40B4-BE49-F238E27FC236}">
                <a16:creationId xmlns:a16="http://schemas.microsoft.com/office/drawing/2014/main" id="{B7F8A130-4773-4943-B490-D62738C50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0A9844F3-FFD1-7B47-8E20-3B1B8C9D3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 title="gradient decorative shape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4" name="Freeform 33" title="gradient decorative shape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3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VMware logo">
            <a:extLst>
              <a:ext uri="{FF2B5EF4-FFF2-40B4-BE49-F238E27FC236}">
                <a16:creationId xmlns:a16="http://schemas.microsoft.com/office/drawing/2014/main" id="{204DE4A6-6232-5642-BD28-F03961ABC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3" name="Copyright" descr="Confidential copyright VMware, Inc. 2021">
            <a:extLst>
              <a:ext uri="{FF2B5EF4-FFF2-40B4-BE49-F238E27FC236}">
                <a16:creationId xmlns:a16="http://schemas.microsoft.com/office/drawing/2014/main" id="{67A12218-5F19-AB45-AFB4-EED5DBCA22C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30638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75FC6-0703-3C42-8CBD-782318274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2D62845-97D5-614C-B24D-84368E89A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567B03-BB58-B046-8C08-41A6910CB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16000">
                  <a:schemeClr val="bg1">
                    <a:alpha val="0"/>
                  </a:schemeClr>
                </a:gs>
                <a:gs pos="77000">
                  <a:schemeClr val="tx2">
                    <a:lumMod val="0"/>
                    <a:lumOff val="100000"/>
                  </a:schemeClr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D12A38-34FF-DD48-95F6-31F5ED4772C8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341B9A-C8D2-EA4F-9D8A-9922D0AD01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EA2C7395-580D-D445-BAF2-54BDC05A9BA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7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Is the Metropolis font installed on my computer?</a:t>
            </a:r>
          </a:p>
        </p:txBody>
      </p:sp>
      <p:sp>
        <p:nvSpPr>
          <p:cNvPr id="43" name="Rectangle 42" descr="Do the fonts in the words below match on your screen?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DFE264-D676-EA48-BBA7-F4F0331FA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55" y="2219739"/>
            <a:ext cx="3088310" cy="557972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Metropolis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B7D6E-2488-A644-A910-415B17221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0912" y="2242892"/>
            <a:ext cx="4743106" cy="538407"/>
          </a:xfrm>
          <a:prstGeom prst="rect">
            <a:avLst/>
          </a:prstGeom>
        </p:spPr>
      </p:pic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Metropolis Light</a:t>
            </a:r>
          </a:p>
        </p:txBody>
      </p:sp>
    </p:spTree>
    <p:extLst>
      <p:ext uri="{BB962C8B-B14F-4D97-AF65-F5344CB8AC3E}">
        <p14:creationId xmlns:p14="http://schemas.microsoft.com/office/powerpoint/2010/main" val="1425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ey boxes">
            <a:extLst>
              <a:ext uri="{FF2B5EF4-FFF2-40B4-BE49-F238E27FC236}">
                <a16:creationId xmlns:a16="http://schemas.microsoft.com/office/drawing/2014/main" id="{E2F285D2-B641-461F-87F0-20A9C65B2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609441" y="1600202"/>
            <a:ext cx="10055941" cy="4580469"/>
            <a:chOff x="609441" y="1600198"/>
            <a:chExt cx="10055941" cy="458046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15EE1AC-AAA1-4CAF-886B-474B1A0C9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609441" y="1600199"/>
              <a:ext cx="914203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037B7F2-249C-4DB7-A4FF-AD7E08892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2436448" y="1600198"/>
              <a:ext cx="915282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02FE08-2379-4E6C-AE27-D7D2ECAB1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4263453" y="1600198"/>
              <a:ext cx="920909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7C17E9A-3B70-4668-8EAE-9C7D73BAC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6090459" y="1600198"/>
              <a:ext cx="920909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02751E5-34AD-4357-BC67-2269F668F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7921943" y="1600198"/>
              <a:ext cx="916431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52A85DA-B39F-40AB-B423-9F7CCB3D0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9750028" y="1600198"/>
              <a:ext cx="915354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CC7A9-0E02-EC44-8212-DCAA96647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6" cy="6858004"/>
            <a:chOff x="0" y="0"/>
            <a:chExt cx="12188826" cy="685800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B6B4CFD-041A-4081-89A4-C2B194E64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0960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63B978F-4215-434A-A0BE-E77776CE3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52364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EEB78C-3DA9-4AD7-BFB1-207EDE403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98066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062D7CE-4A4A-4C41-833F-B30B3E74A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2437686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9C628EF-969E-4429-A992-9AD0AFECF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289470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C7BD383-0D5C-4E3A-99F7-4DC5A51DF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3351729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AA2EE63-4F24-4A26-9268-D15D92D5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3808750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64BB08D-864A-44D4-88F6-679DBAE5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426577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FA3F8A1-60DA-47E1-92DD-967475B2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4722793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DECF40D-CC60-45F8-B236-F9FAC1F3E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517981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23BAEC6-A3C2-4892-9093-BD8EA8A7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5636836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4E16FB9-EDCA-4CA6-9212-0AEBFCE17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093857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3AE637F-804F-4244-9AA9-FF4A629A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55087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EFB8414-3949-428A-B700-7C38A4442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007900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A61D1AB-B7D2-4169-B38F-56371D50E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46492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00C4593-A442-4B6C-8E9D-80BFEB174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921943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5B5E413-FAFF-430F-B105-4D122D50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837896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845328-662D-4D12-A209-6A0B1E78D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883598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AC19B5D-D919-4A48-953C-03994329E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975002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C81C8DC-CB2F-445A-8F7B-5A864393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9293007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CD9F68-6C35-4B43-B8E1-1ABF75D8D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207049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BBCE95B-721C-44A5-8B94-8F0E42FF5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66407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934F61-1ED7-4209-A1E3-04C68085B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112109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636E46-095E-439D-B78B-EBC72DB23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6662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1497272-E949-488B-B9F6-FD10BA652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157210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4689D4-9BAE-40BF-B953-E1A0CA4F5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6094413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4A3364-6F4C-4749-A110-B3368013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6372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0EC6B6-039D-4549-B1B1-8FF8A3FC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1800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55F4FAC-9412-45E9-99EC-FDC351D60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31202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0C0A33-67B3-48C9-9B83-C39DFDEF5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26630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87FF284-D960-4A05-8053-9886608C6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22058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BA61019-342C-4EDD-97C6-EDA597746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17486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34785CB-17D0-49DD-8DC9-3C93626DC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1291438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25DB222-E3A0-48A3-BBD5-FD2616577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834238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433E4E5-A945-4652-B574-37C658034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" y="5717375"/>
              <a:ext cx="12188825" cy="0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2A597B-2B35-4BD4-B07E-D8CEF25A5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763591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351C336-9D65-42C9-A33F-6971E632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637213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AD9518-36D4-43F7-839D-D8FE389DF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49514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5575B3F-2A8B-4175-B6A5-D60652B87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86256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CCC90FC-8476-4A2A-8DF1-ECAB053A2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306387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FB03C8E-4661-465A-B25F-147D49752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40346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8C8E030-5491-4C40-9E10-B197BD5C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35774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0EBA261-0409-41DC-98E2-4BF817333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6094413" y="-44942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0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bg>
      <p:bgPr>
        <a:solidFill>
          <a:srgbClr val="EC7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>
                <a:solidFill>
                  <a:schemeClr val="tx2">
                    <a:lumMod val="50000"/>
                  </a:schemeClr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>
                <a:solidFill>
                  <a:schemeClr val="tx2">
                    <a:lumMod val="50000"/>
                  </a:schemeClr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440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1" y="1600202"/>
            <a:ext cx="7923212" cy="45709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accent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 Seventh level</a:t>
            </a:r>
          </a:p>
          <a:p>
            <a:pPr lvl="7"/>
            <a:r>
              <a:rPr lang="en-US"/>
              <a:t> 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402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Three-content Layout – Three Horizontal Text Boxes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7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99">
                <a:solidFill>
                  <a:schemeClr val="tx2"/>
                </a:solidFill>
                <a:latin typeface="+mn-lt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0956C27-3D46-7745-A4A9-42842784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2866" y="1582754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799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799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64666E-28C9-844E-91D8-ECA2F1E57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509482"/>
            <a:ext cx="3593592" cy="457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88F3A7B-ECB7-0E49-B754-464BE3E448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866" y="2546331"/>
            <a:ext cx="3593592" cy="361936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8975597-2DC5-4748-87A2-37C22D522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5154" y="1599646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799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799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DE0F89-6066-984A-B5C6-BC57894C3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5154" y="2509482"/>
            <a:ext cx="3593592" cy="45719"/>
          </a:xfrm>
          <a:prstGeom prst="rect">
            <a:avLst/>
          </a:prstGeom>
          <a:gradFill>
            <a:gsLst>
              <a:gs pos="99000">
                <a:schemeClr val="accent1"/>
              </a:gs>
              <a:gs pos="23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44EE5778-B7AD-374C-B107-63971E5708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5154" y="2546329"/>
            <a:ext cx="3593592" cy="3627562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48BF931-C509-8F46-8576-3656F9F4B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7442" y="1600200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799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799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963A1-3810-7A40-8918-6D6D68B4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7442" y="2509480"/>
            <a:ext cx="3593592" cy="502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C6F38D2-AD30-AE4E-B0AD-4BAFB463F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7442" y="2568634"/>
            <a:ext cx="3593592" cy="362777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  <a:p>
            <a:endParaRPr lang="en-US"/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7788490C-B63E-8E46-A9C1-9CF865F7FA57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592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1065750" y="2060874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>
              <a:solidFill>
                <a:schemeClr val="accent4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9302133" y="2060874"/>
            <a:ext cx="1828959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6562101" y="2060874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799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3806933" y="2060874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799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11490941" y="6388101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799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7" y="811831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99">
                <a:solidFill>
                  <a:schemeClr val="accent1"/>
                </a:solidFill>
                <a:latin typeface="+mn-lt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4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4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4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399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8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872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F1B29B-D61E-8D88-D20D-62BD25A5713E}"/>
              </a:ext>
            </a:extLst>
          </p:cNvPr>
          <p:cNvSpPr txBox="1"/>
          <p:nvPr userDrawn="1"/>
        </p:nvSpPr>
        <p:spPr>
          <a:xfrm>
            <a:off x="608013" y="1600200"/>
            <a:ext cx="10515599" cy="374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2"/>
                </a:solidFill>
              </a:rPr>
              <a:t>This presentation may contain product features or functionality that are currently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under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tx2"/>
                </a:solidFill>
              </a:rPr>
              <a:t>This overview of new technology represents no commitment from VMware to deliver these features in any generally available product.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tx2"/>
                </a:solidFill>
              </a:rPr>
              <a:t>Features are subject to change, and must not be included in contracts, purchase orders, or sales agreements of any kind.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tx2"/>
                </a:solidFill>
              </a:rPr>
              <a:t>Technical feasibility and market demand will affect final delivery.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tx2"/>
                </a:solidFill>
              </a:rPr>
              <a:t>Pricing and packaging for any new features/functionality/technology discussed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or presented, have not been determined.</a:t>
            </a:r>
          </a:p>
          <a:p>
            <a:pPr marL="0" indent="0" algn="l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sz="2000" dirty="0" err="1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9BF4E-04B8-B70F-C446-3D26BF7BE246}"/>
              </a:ext>
            </a:extLst>
          </p:cNvPr>
          <p:cNvSpPr txBox="1">
            <a:spLocks/>
          </p:cNvSpPr>
          <p:nvPr userDrawn="1"/>
        </p:nvSpPr>
        <p:spPr>
          <a:xfrm>
            <a:off x="579809" y="412751"/>
            <a:ext cx="3860977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Required Disclaimer</a:t>
            </a:r>
          </a:p>
        </p:txBody>
      </p:sp>
    </p:spTree>
    <p:extLst>
      <p:ext uri="{BB962C8B-B14F-4D97-AF65-F5344CB8AC3E}">
        <p14:creationId xmlns:p14="http://schemas.microsoft.com/office/powerpoint/2010/main" val="40661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– VMware Explo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BA13-36E1-C20B-D290-926D1235CE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68" y="1934653"/>
            <a:ext cx="6062978" cy="1234440"/>
          </a:xfrm>
        </p:spPr>
        <p:txBody>
          <a:bodyPr vert="horz" wrap="none" lIns="0" tIns="0" rIns="0" bIns="0" rtlCol="0" anchor="b">
            <a:noAutofit/>
          </a:bodyPr>
          <a:lstStyle>
            <a:lvl1pPr>
              <a:defRPr lang="en-US" sz="40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B1164-5E8B-9292-4A3E-54DC25E2B6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468" y="3223291"/>
            <a:ext cx="6062978" cy="109619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30A998-3EE9-8935-AC83-4C433E5A88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468" y="483148"/>
            <a:ext cx="6062978" cy="355601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add session ID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9CEE65-2238-8690-9EDF-30B633FED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68" y="4767655"/>
            <a:ext cx="6062978" cy="355601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add speaker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EF6BE6-6A8F-2D4C-2266-CDC6DD1013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1468" y="5168975"/>
            <a:ext cx="6062978" cy="3556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3A49B82-756A-4D6A-89FF-A0A8D15CDA11}"/>
              </a:ext>
            </a:extLst>
          </p:cNvPr>
          <p:cNvSpPr txBox="1">
            <a:spLocks/>
          </p:cNvSpPr>
          <p:nvPr userDrawn="1"/>
        </p:nvSpPr>
        <p:spPr>
          <a:xfrm>
            <a:off x="474555" y="5918044"/>
            <a:ext cx="2194837" cy="265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63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#vmwareexplore 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E64A8B-41BE-4E69-16A5-8A00BF4AF7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27704" y="5972175"/>
            <a:ext cx="1631460" cy="174626"/>
          </a:xfrm>
        </p:spPr>
        <p:txBody>
          <a:bodyPr/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800"/>
              </a:spcBef>
              <a:buNone/>
            </a:pPr>
            <a:r>
              <a:rPr lang="en-US" dirty="0"/>
              <a:t>Click to add session ID</a:t>
            </a:r>
          </a:p>
        </p:txBody>
      </p:sp>
    </p:spTree>
    <p:extLst>
      <p:ext uri="{BB962C8B-B14F-4D97-AF65-F5344CB8AC3E}">
        <p14:creationId xmlns:p14="http://schemas.microsoft.com/office/powerpoint/2010/main" val="11841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ick to edit text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2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730" name="page number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009F-8C77-4345-BB40-5C6D1F329C80}"/>
              </a:ext>
            </a:extLst>
          </p:cNvPr>
          <p:cNvSpPr txBox="1"/>
          <p:nvPr userDrawn="1"/>
        </p:nvSpPr>
        <p:spPr>
          <a:xfrm>
            <a:off x="610289" y="1257625"/>
            <a:ext cx="1939871" cy="44319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38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BA13-36E1-C20B-D290-926D1235CE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68" y="1934653"/>
            <a:ext cx="6062978" cy="1234440"/>
          </a:xfrm>
        </p:spPr>
        <p:txBody>
          <a:bodyPr vert="horz" wrap="none" lIns="0" tIns="0" rIns="0" bIns="0" rtlCol="0" anchor="b">
            <a:noAutofit/>
          </a:bodyPr>
          <a:lstStyle>
            <a:lvl1pPr>
              <a:defRPr lang="en-US" sz="40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B1164-5E8B-9292-4A3E-54DC25E2B6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468" y="3223291"/>
            <a:ext cx="6062978" cy="109619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30A998-3EE9-8935-AC83-4C433E5A88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468" y="483148"/>
            <a:ext cx="6062978" cy="355601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add session ID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3A49B82-756A-4D6A-89FF-A0A8D15CDA11}"/>
              </a:ext>
            </a:extLst>
          </p:cNvPr>
          <p:cNvSpPr txBox="1">
            <a:spLocks/>
          </p:cNvSpPr>
          <p:nvPr userDrawn="1"/>
        </p:nvSpPr>
        <p:spPr>
          <a:xfrm>
            <a:off x="474555" y="5918044"/>
            <a:ext cx="2194837" cy="265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63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#vmwareexplore 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E64A8B-41BE-4E69-16A5-8A00BF4AF7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27704" y="5972175"/>
            <a:ext cx="1631460" cy="174626"/>
          </a:xfrm>
        </p:spPr>
        <p:txBody>
          <a:bodyPr/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800"/>
              </a:spcBef>
              <a:buNone/>
            </a:pPr>
            <a:r>
              <a:rPr lang="en-US" dirty="0"/>
              <a:t>Click to add session ID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469661-8412-B1B0-2E31-5A1D4E9579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640" y="5166360"/>
            <a:ext cx="2926080" cy="356616"/>
          </a:xfrm>
        </p:spPr>
        <p:txBody>
          <a:bodyPr wrap="square"/>
          <a:lstStyle>
            <a:lvl1pPr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13CE8-538B-E7B4-2C29-D57FB91B03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" y="4764024"/>
            <a:ext cx="2926080" cy="356616"/>
          </a:xfrm>
        </p:spPr>
        <p:txBody>
          <a:bodyPr wrap="square"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15F2540-927C-1B38-B0BC-54DF0468B6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85032" y="5166360"/>
            <a:ext cx="2926080" cy="356616"/>
          </a:xfrm>
        </p:spPr>
        <p:txBody>
          <a:bodyPr wrap="square"/>
          <a:lstStyle>
            <a:lvl1pPr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C8BAFC-B5A2-0A87-0262-F2E0431DFA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5032" y="4764024"/>
            <a:ext cx="2926080" cy="356616"/>
          </a:xfrm>
        </p:spPr>
        <p:txBody>
          <a:bodyPr wrap="square"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</p:spTree>
    <p:extLst>
      <p:ext uri="{BB962C8B-B14F-4D97-AF65-F5344CB8AC3E}">
        <p14:creationId xmlns:p14="http://schemas.microsoft.com/office/powerpoint/2010/main" val="39851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BA13-36E1-C20B-D290-926D1235CE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68" y="1934653"/>
            <a:ext cx="6062978" cy="1234440"/>
          </a:xfrm>
        </p:spPr>
        <p:txBody>
          <a:bodyPr vert="horz" wrap="none" lIns="0" tIns="0" rIns="0" bIns="0" rtlCol="0" anchor="b">
            <a:noAutofit/>
          </a:bodyPr>
          <a:lstStyle>
            <a:lvl1pPr>
              <a:defRPr lang="en-US" sz="40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B1164-5E8B-9292-4A3E-54DC25E2B6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468" y="3223291"/>
            <a:ext cx="6062978" cy="109619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30A998-3EE9-8935-AC83-4C433E5A88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468" y="483148"/>
            <a:ext cx="6062978" cy="355601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add session ID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3A49B82-756A-4D6A-89FF-A0A8D15CDA11}"/>
              </a:ext>
            </a:extLst>
          </p:cNvPr>
          <p:cNvSpPr txBox="1">
            <a:spLocks/>
          </p:cNvSpPr>
          <p:nvPr userDrawn="1"/>
        </p:nvSpPr>
        <p:spPr>
          <a:xfrm>
            <a:off x="474555" y="5918044"/>
            <a:ext cx="2194837" cy="265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63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#vmwareexplore 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E64A8B-41BE-4E69-16A5-8A00BF4AF7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27704" y="5972175"/>
            <a:ext cx="1631460" cy="174626"/>
          </a:xfrm>
        </p:spPr>
        <p:txBody>
          <a:bodyPr/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800"/>
              </a:spcBef>
              <a:buNone/>
            </a:pPr>
            <a:r>
              <a:rPr lang="en-US" dirty="0"/>
              <a:t>Click to add session ID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45CF4AD-2F39-913F-AD50-E7355B9314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640" y="4847578"/>
            <a:ext cx="256032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828357-0F55-E743-952C-08C2FA5DC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" y="4445242"/>
            <a:ext cx="256032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C12B56-EA6C-3FFB-94EE-F55769546B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7194" y="4847578"/>
            <a:ext cx="256032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13FCA90-8A17-E958-1138-11E758590C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7194" y="4445242"/>
            <a:ext cx="256032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FA23AA9-4F1E-62A4-59D2-B3434B1C86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58449" y="4847578"/>
            <a:ext cx="256032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49BAE3F-FA1F-395B-2DB1-00AB7F5A63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58449" y="4445242"/>
            <a:ext cx="256032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</p:spTree>
    <p:extLst>
      <p:ext uri="{BB962C8B-B14F-4D97-AF65-F5344CB8AC3E}">
        <p14:creationId xmlns:p14="http://schemas.microsoft.com/office/powerpoint/2010/main" val="299762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6BA13-36E1-C20B-D290-926D1235CE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68" y="1934653"/>
            <a:ext cx="6062978" cy="1234440"/>
          </a:xfrm>
        </p:spPr>
        <p:txBody>
          <a:bodyPr vert="horz" wrap="none" lIns="0" tIns="0" rIns="0" bIns="0" rtlCol="0" anchor="b">
            <a:noAutofit/>
          </a:bodyPr>
          <a:lstStyle>
            <a:lvl1pPr>
              <a:defRPr lang="en-US" sz="40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B1164-5E8B-9292-4A3E-54DC25E2B6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468" y="3223291"/>
            <a:ext cx="6062978" cy="109619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30A998-3EE9-8935-AC83-4C433E5A88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468" y="483148"/>
            <a:ext cx="6062978" cy="355601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add session ID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3A49B82-756A-4D6A-89FF-A0A8D15CDA11}"/>
              </a:ext>
            </a:extLst>
          </p:cNvPr>
          <p:cNvSpPr txBox="1">
            <a:spLocks/>
          </p:cNvSpPr>
          <p:nvPr userDrawn="1"/>
        </p:nvSpPr>
        <p:spPr>
          <a:xfrm>
            <a:off x="474555" y="5918044"/>
            <a:ext cx="2194837" cy="2651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12763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SzPct val="90000"/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41363" indent="-1666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+mj-lt"/>
              <a:buAutoNum type="romanLcPeriod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4163" indent="-284163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90000"/>
              <a:buFont typeface="+mj-lt"/>
              <a:buAutoNum type="alphaU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#vmwareexplore 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E64A8B-41BE-4E69-16A5-8A00BF4AF7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27704" y="5972175"/>
            <a:ext cx="1631460" cy="174626"/>
          </a:xfrm>
        </p:spPr>
        <p:txBody>
          <a:bodyPr/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800"/>
              </a:spcBef>
              <a:buNone/>
            </a:pPr>
            <a:r>
              <a:rPr lang="en-US" dirty="0"/>
              <a:t>Click to add session ID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D61077C-79DC-B7CF-0A61-E09A9E0D9D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8640" y="4481374"/>
            <a:ext cx="292608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AE8F5-0B74-7457-D2EB-7E1B2D4B46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0" y="4161038"/>
            <a:ext cx="292608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B33C3F-75E3-DF86-602F-83B7655853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85032" y="4481374"/>
            <a:ext cx="292608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E938037-87C5-BE3A-CC49-277ECDA3FA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5032" y="4161038"/>
            <a:ext cx="292608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C55F5B5-D663-4044-1583-2E6F90D79F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8640" y="5387385"/>
            <a:ext cx="292608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8A163FD-F0EB-03C4-88AC-A6F3B32E62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640" y="5067049"/>
            <a:ext cx="292608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04A68B2-1E33-D880-B74F-B9067DF88E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85032" y="5387385"/>
            <a:ext cx="2926080" cy="356616"/>
          </a:xfrm>
        </p:spPr>
        <p:txBody>
          <a:bodyPr wrap="square"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D575BF3-B456-E6CD-66F1-17BCB120DE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85032" y="5067049"/>
            <a:ext cx="2926080" cy="356616"/>
          </a:xfrm>
        </p:spPr>
        <p:txBody>
          <a:bodyPr wrap="square"/>
          <a:lstStyle>
            <a:lvl1pPr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Name (Pronouns)</a:t>
            </a:r>
          </a:p>
        </p:txBody>
      </p:sp>
    </p:spTree>
    <p:extLst>
      <p:ext uri="{BB962C8B-B14F-4D97-AF65-F5344CB8AC3E}">
        <p14:creationId xmlns:p14="http://schemas.microsoft.com/office/powerpoint/2010/main" val="40975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– VMware Explore - Stay Connect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2100082"/>
            <a:ext cx="593781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Stay Connected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3429000"/>
            <a:ext cx="5937816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Let’s continue the conversation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A1062-E050-70CC-D1AF-8B43555E3DFC}"/>
              </a:ext>
            </a:extLst>
          </p:cNvPr>
          <p:cNvSpPr txBox="1">
            <a:spLocks/>
          </p:cNvSpPr>
          <p:nvPr userDrawn="1"/>
        </p:nvSpPr>
        <p:spPr>
          <a:xfrm>
            <a:off x="589108" y="2199640"/>
            <a:ext cx="5937816" cy="122936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053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A1062-E050-70CC-D1AF-8B43555E3DFC}"/>
              </a:ext>
            </a:extLst>
          </p:cNvPr>
          <p:cNvSpPr txBox="1">
            <a:spLocks/>
          </p:cNvSpPr>
          <p:nvPr userDrawn="1"/>
        </p:nvSpPr>
        <p:spPr>
          <a:xfrm>
            <a:off x="619861" y="2429264"/>
            <a:ext cx="3125899" cy="122936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Please take </a:t>
            </a:r>
            <a:br>
              <a:rPr lang="en-US" dirty="0"/>
            </a:br>
            <a:r>
              <a:rPr lang="en-US" dirty="0"/>
              <a:t>your survey.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F0AFE-207B-9664-D70A-229C0E756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896" y="1769895"/>
            <a:ext cx="3010639" cy="3010639"/>
          </a:xfrm>
          <a:prstGeom prst="rect">
            <a:avLst/>
          </a:prstGeom>
          <a:ln w="88900">
            <a:gradFill>
              <a:gsLst>
                <a:gs pos="2299">
                  <a:srgbClr val="D357A7"/>
                </a:gs>
                <a:gs pos="33000">
                  <a:srgbClr val="974DFF"/>
                </a:gs>
                <a:gs pos="69000">
                  <a:srgbClr val="31B8E0"/>
                </a:gs>
                <a:gs pos="100000">
                  <a:srgbClr val="F26272"/>
                </a:gs>
              </a:gsLst>
              <a:lin ang="7800000" scaled="0"/>
            </a:gra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6452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click to edit"/>
          <p:cNvSpPr>
            <a:spLocks noGrp="1"/>
          </p:cNvSpPr>
          <p:nvPr>
            <p:ph type="title" hasCustomPrompt="1"/>
          </p:nvPr>
        </p:nvSpPr>
        <p:spPr>
          <a:xfrm>
            <a:off x="6592949" y="1582578"/>
            <a:ext cx="5102866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Title Slide - Leaf and Ocean Color Theme</a:t>
            </a:r>
          </a:p>
        </p:txBody>
      </p:sp>
      <p:sp>
        <p:nvSpPr>
          <p:cNvPr id="128" name="Subtitle click to edit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7" name="Click to edit Speaker Name 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129" name="Click to edit role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17480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8" name="Click to edit role">
            <a:extLst>
              <a:ext uri="{FF2B5EF4-FFF2-40B4-BE49-F238E27FC236}">
                <a16:creationId xmlns:a16="http://schemas.microsoft.com/office/drawing/2014/main" id="{006FF8D0-7AF6-C549-9BFB-E838D6CDC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5" name="parallelogram graphics">
            <a:extLst>
              <a:ext uri="{FF2B5EF4-FFF2-40B4-BE49-F238E27FC236}">
                <a16:creationId xmlns:a16="http://schemas.microsoft.com/office/drawing/2014/main" id="{9FD6412E-4CA0-D249-939D-85D976E5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4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VMware logo">
            <a:extLst>
              <a:ext uri="{FF2B5EF4-FFF2-40B4-BE49-F238E27FC236}">
                <a16:creationId xmlns:a16="http://schemas.microsoft.com/office/drawing/2014/main" id="{D131BC43-C06C-5040-8CFE-30972EE1D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858A0686-35C3-5C4B-A7C6-165B8F365E23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40453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Title Slide - Plum &amp; Indigo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13" name="Click to edit Speaker Name ">
            <a:extLst>
              <a:ext uri="{FF2B5EF4-FFF2-40B4-BE49-F238E27FC236}">
                <a16:creationId xmlns:a16="http://schemas.microsoft.com/office/drawing/2014/main" id="{BE8CF301-A89D-F446-8E25-48C52B357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14" name="Click to edit role">
            <a:extLst>
              <a:ext uri="{FF2B5EF4-FFF2-40B4-BE49-F238E27FC236}">
                <a16:creationId xmlns:a16="http://schemas.microsoft.com/office/drawing/2014/main" id="{A6793BDF-BE4B-0441-BDFD-DE9B2F59D3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17480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7" name="Click to edit role">
            <a:extLst>
              <a:ext uri="{FF2B5EF4-FFF2-40B4-BE49-F238E27FC236}">
                <a16:creationId xmlns:a16="http://schemas.microsoft.com/office/drawing/2014/main" id="{DF9375A3-70DB-2E43-AFE1-9357176168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3" name="parallelograms">
            <a:extLst>
              <a:ext uri="{FF2B5EF4-FFF2-40B4-BE49-F238E27FC236}">
                <a16:creationId xmlns:a16="http://schemas.microsoft.com/office/drawing/2014/main" id="{1959EE4C-B533-6844-BFC2-39F3BC58A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 title="gradient decorative shape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2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33" title="gradient decorative shape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5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VMware logo">
            <a:extLst>
              <a:ext uri="{FF2B5EF4-FFF2-40B4-BE49-F238E27FC236}">
                <a16:creationId xmlns:a16="http://schemas.microsoft.com/office/drawing/2014/main" id="{035326E7-5957-7044-817A-3F5C6E6F5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6B466EAD-9C9C-9545-95DA-EC3C4E242655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28937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Title Slide - Aqua &amp;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14" name="Click to edit Speaker Name ">
            <a:extLst>
              <a:ext uri="{FF2B5EF4-FFF2-40B4-BE49-F238E27FC236}">
                <a16:creationId xmlns:a16="http://schemas.microsoft.com/office/drawing/2014/main" id="{179DB1F6-DFFE-5E43-994F-B7DBFB112C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15" name="Click to edit role">
            <a:extLst>
              <a:ext uri="{FF2B5EF4-FFF2-40B4-BE49-F238E27FC236}">
                <a16:creationId xmlns:a16="http://schemas.microsoft.com/office/drawing/2014/main" id="{6C710D35-A62F-6545-8876-C6793E801C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17480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7" name="Click to edit role">
            <a:extLst>
              <a:ext uri="{FF2B5EF4-FFF2-40B4-BE49-F238E27FC236}">
                <a16:creationId xmlns:a16="http://schemas.microsoft.com/office/drawing/2014/main" id="{B7F8A130-4773-4943-B490-D62738C50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0A9844F3-FFD1-7B47-8E20-3B1B8C9D3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 title="gradient decorative shape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33" title="gradient decorative shape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3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VMware logo">
            <a:extLst>
              <a:ext uri="{FF2B5EF4-FFF2-40B4-BE49-F238E27FC236}">
                <a16:creationId xmlns:a16="http://schemas.microsoft.com/office/drawing/2014/main" id="{204DE4A6-6232-5642-BD28-F03961ABC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3" name="Copyright" descr="Confidential copyright VMware, Inc. 2021">
            <a:extLst>
              <a:ext uri="{FF2B5EF4-FFF2-40B4-BE49-F238E27FC236}">
                <a16:creationId xmlns:a16="http://schemas.microsoft.com/office/drawing/2014/main" id="{67A12218-5F19-AB45-AFB4-EED5DBCA22C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11509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ick to edit text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2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30" name="page number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B009F-8C77-4345-BB40-5C6D1F329C80}"/>
              </a:ext>
            </a:extLst>
          </p:cNvPr>
          <p:cNvSpPr txBox="1"/>
          <p:nvPr userDrawn="1"/>
        </p:nvSpPr>
        <p:spPr>
          <a:xfrm>
            <a:off x="610289" y="1257625"/>
            <a:ext cx="1939871" cy="443198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051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1</a:t>
            </a:r>
            <a:br>
              <a:rPr lang="en-US"/>
            </a:br>
            <a:r>
              <a:rPr lang="en-US"/>
              <a:t>Leaf and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4179C3A7-5E74-9045-81C2-636194DE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chemeClr val="accent4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chemeClr val="accent4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00A8319-C8D0-2045-925F-144C98981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3" name="Copyright" descr="Confidential copyright VMware, Inc. 2021">
            <a:extLst>
              <a:ext uri="{FF2B5EF4-FFF2-40B4-BE49-F238E27FC236}">
                <a16:creationId xmlns:a16="http://schemas.microsoft.com/office/drawing/2014/main" id="{72650901-D7DC-FD4A-9F11-4A96B4E7128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1</a:t>
            </a:r>
            <a:br>
              <a:rPr lang="en-US" dirty="0"/>
            </a:br>
            <a:r>
              <a:rPr lang="en-US" dirty="0"/>
              <a:t>Leaf and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4179C3A7-5E74-9045-81C2-636194DE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chemeClr val="accent4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chemeClr val="accent4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00A8319-C8D0-2045-925F-144C98981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3" name="Copyright" descr="Confidential copyright VMware, Inc. 2021">
            <a:extLst>
              <a:ext uri="{FF2B5EF4-FFF2-40B4-BE49-F238E27FC236}">
                <a16:creationId xmlns:a16="http://schemas.microsoft.com/office/drawing/2014/main" id="{72650901-D7DC-FD4A-9F11-4A96B4E7128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20A83C12-6BEB-4E4C-9FB0-AA1FB4C661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7" y="938794"/>
            <a:ext cx="6555971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2 </a:t>
            </a:r>
            <a:br>
              <a:rPr lang="en-US" dirty="0"/>
            </a:br>
            <a:r>
              <a:rPr lang="en-US" dirty="0"/>
              <a:t>Plum and Indigo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19D37C71-0080-7E44-8BBF-B45818A35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rgbClr val="7F35AB"/>
                </a:gs>
                <a:gs pos="87000">
                  <a:srgbClr val="26408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rgbClr val="7F35AB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909A2A30-C1F1-4C49-94D5-E4E16E0E0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6347E559-D276-EB42-99BE-792521944F2A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8424C6A4-7F55-9842-969F-317F913DCB90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7" y="938794"/>
            <a:ext cx="6587869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3</a:t>
            </a:r>
            <a:br>
              <a:rPr lang="en-US" dirty="0"/>
            </a:br>
            <a:r>
              <a:rPr lang="en-US" dirty="0"/>
              <a:t>Aqua and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5DD0ED51-EB2B-FA4D-A5E8-5D06AA035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chemeClr val="accent3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4B73C7E-880A-5549-9F44-0D9387165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BD7334BA-8EAC-6949-8ABE-D6CC75077F8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274E202C-D42A-664B-A387-688ED8610969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1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hoto parallelogram">
            <a:extLst>
              <a:ext uri="{FF2B5EF4-FFF2-40B4-BE49-F238E27FC236}">
                <a16:creationId xmlns:a16="http://schemas.microsoft.com/office/drawing/2014/main" id="{19D2D2B9-571C-7F46-9BFD-415022846095}"/>
              </a:ext>
            </a:extLst>
          </p:cNvPr>
          <p:cNvGrpSpPr/>
          <p:nvPr userDrawn="1"/>
        </p:nvGrpSpPr>
        <p:grpSpPr>
          <a:xfrm>
            <a:off x="0" y="-1138608"/>
            <a:ext cx="13073278" cy="9169882"/>
            <a:chOff x="-1" y="-1147317"/>
            <a:chExt cx="13073278" cy="9169882"/>
          </a:xfrm>
        </p:grpSpPr>
        <p:sp>
          <p:nvSpPr>
            <p:cNvPr id="14" name="Freeform: Shape 28">
              <a:extLst>
                <a:ext uri="{FF2B5EF4-FFF2-40B4-BE49-F238E27FC236}">
                  <a16:creationId xmlns:a16="http://schemas.microsoft.com/office/drawing/2014/main" id="{91108D15-0A67-9746-8E99-7704B9FE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1">
              <a:extLst>
                <a:ext uri="{FF2B5EF4-FFF2-40B4-BE49-F238E27FC236}">
                  <a16:creationId xmlns:a16="http://schemas.microsoft.com/office/drawing/2014/main" id="{1F2C015A-FDDB-A946-B0D0-598A639BD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27">
              <a:extLst>
                <a:ext uri="{FF2B5EF4-FFF2-40B4-BE49-F238E27FC236}">
                  <a16:creationId xmlns:a16="http://schemas.microsoft.com/office/drawing/2014/main" id="{F56B6859-6738-7A44-8ADF-6A1BECE51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Mask">
              <a:extLst>
                <a:ext uri="{FF2B5EF4-FFF2-40B4-BE49-F238E27FC236}">
                  <a16:creationId xmlns:a16="http://schemas.microsoft.com/office/drawing/2014/main" id="{D60AE490-FF3A-FB4E-BA33-35A902104A89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553095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4 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5" y="2267712"/>
            <a:ext cx="6712235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Aerial view of the ocean levels = sustainability. Replace text with optional subhead or delete.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60A0638-0154-EA49-A014-5F2D5EAE0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5" name="Copyright" descr="Confidential copyright VMware, Inc. 2021">
            <a:extLst>
              <a:ext uri="{FF2B5EF4-FFF2-40B4-BE49-F238E27FC236}">
                <a16:creationId xmlns:a16="http://schemas.microsoft.com/office/drawing/2014/main" id="{71D568D5-BD8B-6948-9144-386E8CC67B96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58AAE0C0-8BB8-8847-BD6E-08DDC0B3BCC0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hoto" descr="Image within a parallelogram that shows two workers having a meeting at a long table. Multiple devices shown, one employee seated in a chair, one seated in a wheelchair.">
            <a:extLst>
              <a:ext uri="{FF2B5EF4-FFF2-40B4-BE49-F238E27FC236}">
                <a16:creationId xmlns:a16="http://schemas.microsoft.com/office/drawing/2014/main" id="{ACCB46EF-32C3-7E4D-BC86-0D69BB808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84"/>
          <a:stretch/>
        </p:blipFill>
        <p:spPr>
          <a:xfrm rot="21176702">
            <a:off x="1014397" y="-485453"/>
            <a:ext cx="11874276" cy="7805494"/>
          </a:xfrm>
          <a:prstGeom prst="rect">
            <a:avLst/>
          </a:prstGeom>
        </p:spPr>
      </p:pic>
      <p:grpSp>
        <p:nvGrpSpPr>
          <p:cNvPr id="3" name="Photo parallelogram">
            <a:extLst>
              <a:ext uri="{FF2B5EF4-FFF2-40B4-BE49-F238E27FC236}">
                <a16:creationId xmlns:a16="http://schemas.microsoft.com/office/drawing/2014/main" id="{17F605AF-C77A-7B45-8B40-B1A17C1B1E24}"/>
              </a:ext>
            </a:extLst>
          </p:cNvPr>
          <p:cNvGrpSpPr/>
          <p:nvPr userDrawn="1"/>
        </p:nvGrpSpPr>
        <p:grpSpPr>
          <a:xfrm>
            <a:off x="-180753" y="-1222745"/>
            <a:ext cx="13563378" cy="9250325"/>
            <a:chOff x="-180753" y="-1222745"/>
            <a:chExt cx="13563378" cy="9250325"/>
          </a:xfrm>
        </p:grpSpPr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9CBDC427-8C18-8540-A2B8-03585D82D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4BC3A27-8DAD-4476-9725-CF118801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masks">
              <a:extLst>
                <a:ext uri="{FF2B5EF4-FFF2-40B4-BE49-F238E27FC236}">
                  <a16:creationId xmlns:a16="http://schemas.microsoft.com/office/drawing/2014/main" id="{FE7BF62D-FF95-964C-BD10-55F667F30D49}"/>
                </a:ext>
              </a:extLst>
            </p:cNvPr>
            <p:cNvSpPr/>
            <p:nvPr userDrawn="1"/>
          </p:nvSpPr>
          <p:spPr>
            <a:xfrm>
              <a:off x="-180753" y="-1222745"/>
              <a:ext cx="13563378" cy="9250325"/>
            </a:xfrm>
            <a:custGeom>
              <a:avLst/>
              <a:gdLst>
                <a:gd name="connsiteX0" fmla="*/ 12369577 w 13563378"/>
                <a:gd name="connsiteY0" fmla="*/ 0 h 9250325"/>
                <a:gd name="connsiteX1" fmla="*/ 13563378 w 13563378"/>
                <a:gd name="connsiteY1" fmla="*/ 0 h 9250325"/>
                <a:gd name="connsiteX2" fmla="*/ 13563378 w 13563378"/>
                <a:gd name="connsiteY2" fmla="*/ 8223619 h 9250325"/>
                <a:gd name="connsiteX3" fmla="*/ 13460818 w 13563378"/>
                <a:gd name="connsiteY3" fmla="*/ 8223619 h 9250325"/>
                <a:gd name="connsiteX4" fmla="*/ 13460818 w 13563378"/>
                <a:gd name="connsiteY4" fmla="*/ 9250325 h 9250325"/>
                <a:gd name="connsiteX5" fmla="*/ 10632 w 13563378"/>
                <a:gd name="connsiteY5" fmla="*/ 9250325 h 9250325"/>
                <a:gd name="connsiteX6" fmla="*/ 10632 w 13563378"/>
                <a:gd name="connsiteY6" fmla="*/ 8080744 h 9250325"/>
                <a:gd name="connsiteX7" fmla="*/ 12369577 w 13563378"/>
                <a:gd name="connsiteY7" fmla="*/ 8080744 h 9250325"/>
                <a:gd name="connsiteX8" fmla="*/ 12369577 w 13563378"/>
                <a:gd name="connsiteY8" fmla="*/ 1222745 h 9250325"/>
                <a:gd name="connsiteX9" fmla="*/ 0 w 13563378"/>
                <a:gd name="connsiteY9" fmla="*/ 1222745 h 9250325"/>
                <a:gd name="connsiteX10" fmla="*/ 0 w 13563378"/>
                <a:gd name="connsiteY10" fmla="*/ 66805 h 9250325"/>
                <a:gd name="connsiteX11" fmla="*/ 12369577 w 13563378"/>
                <a:gd name="connsiteY11" fmla="*/ 66805 h 925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63378" h="9250325">
                  <a:moveTo>
                    <a:pt x="12369577" y="0"/>
                  </a:moveTo>
                  <a:lnTo>
                    <a:pt x="13563378" y="0"/>
                  </a:lnTo>
                  <a:lnTo>
                    <a:pt x="13563378" y="8223619"/>
                  </a:lnTo>
                  <a:lnTo>
                    <a:pt x="13460818" y="8223619"/>
                  </a:lnTo>
                  <a:lnTo>
                    <a:pt x="13460818" y="9250325"/>
                  </a:lnTo>
                  <a:lnTo>
                    <a:pt x="10632" y="9250325"/>
                  </a:lnTo>
                  <a:lnTo>
                    <a:pt x="10632" y="8080744"/>
                  </a:lnTo>
                  <a:lnTo>
                    <a:pt x="12369577" y="8080744"/>
                  </a:lnTo>
                  <a:lnTo>
                    <a:pt x="12369577" y="1222745"/>
                  </a:lnTo>
                  <a:lnTo>
                    <a:pt x="0" y="1222745"/>
                  </a:lnTo>
                  <a:lnTo>
                    <a:pt x="0" y="66805"/>
                  </a:lnTo>
                  <a:lnTo>
                    <a:pt x="12369577" y="66805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      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9" y="938794"/>
            <a:ext cx="5627208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5 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5127983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dirty="0"/>
              <a:t>Aerial view of multiple employees working at a long table, dressed casually. </a:t>
            </a:r>
            <a:r>
              <a:rPr lang="en-US" dirty="0"/>
              <a:t>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5DC5E77-30F1-3B47-A666-55D19D7CAC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6FA06A60-BB27-CF44-AE6E-F9E2CE40500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122BD7DB-46F6-AF47-AA7E-A44530BA81F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hoto" descr="Image within a parallelogram that shows two diverse male workers having a discussion, one is holding a digital tablet, one is working on a laptop.">
            <a:extLst>
              <a:ext uri="{FF2B5EF4-FFF2-40B4-BE49-F238E27FC236}">
                <a16:creationId xmlns:a16="http://schemas.microsoft.com/office/drawing/2014/main" id="{4249174F-D683-2A44-B6F6-F53CABFCD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35619" y="0"/>
            <a:ext cx="8153205" cy="6858000"/>
          </a:xfrm>
          <a:prstGeom prst="rect">
            <a:avLst/>
          </a:prstGeom>
        </p:spPr>
      </p:pic>
      <p:grpSp>
        <p:nvGrpSpPr>
          <p:cNvPr id="4" name="Photo parallelogram">
            <a:extLst>
              <a:ext uri="{FF2B5EF4-FFF2-40B4-BE49-F238E27FC236}">
                <a16:creationId xmlns:a16="http://schemas.microsoft.com/office/drawing/2014/main" id="{8B962EAF-5F4D-3D43-B036-87DCC0EE22E1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9CBDC427-8C18-8540-A2B8-03585D82D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4BC3A27-8DAD-4476-9725-CF1188012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6FCD12-70AD-43E4-97A5-E350476D9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Mask">
              <a:extLst>
                <a:ext uri="{FF2B5EF4-FFF2-40B4-BE49-F238E27FC236}">
                  <a16:creationId xmlns:a16="http://schemas.microsoft.com/office/drawing/2014/main" id="{1434EE0F-07D2-4A4A-9732-A88CE7C9520F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6</a:t>
            </a:r>
            <a:br>
              <a:rPr lang="en-US" dirty="0"/>
            </a:br>
            <a:r>
              <a:rPr lang="en-US" dirty="0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255034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dirty="0"/>
              <a:t>Closeup of two employees having a meeting at a table, dressed casually. </a:t>
            </a:r>
            <a:r>
              <a:rPr lang="en-US" dirty="0"/>
              <a:t>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30B9954-0444-284A-882F-F841373C3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55CE012D-EFA7-5349-8FA3-8BDA280608C8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EA90A6E1-2960-3A43-85A7-7D1A9045D72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3540E6D-7782-A947-A0D7-EF56A1E21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05165" y="1"/>
            <a:ext cx="8183660" cy="6858000"/>
          </a:xfrm>
          <a:prstGeom prst="rect">
            <a:avLst/>
          </a:prstGeom>
        </p:spPr>
      </p:pic>
      <p:grpSp>
        <p:nvGrpSpPr>
          <p:cNvPr id="20" name="Photo parallelogram">
            <a:extLst>
              <a:ext uri="{FF2B5EF4-FFF2-40B4-BE49-F238E27FC236}">
                <a16:creationId xmlns:a16="http://schemas.microsoft.com/office/drawing/2014/main" id="{F72EC879-2EA6-B148-92DF-BAD45E3E213A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21" name="Freeform: Shape 28">
              <a:extLst>
                <a:ext uri="{FF2B5EF4-FFF2-40B4-BE49-F238E27FC236}">
                  <a16:creationId xmlns:a16="http://schemas.microsoft.com/office/drawing/2014/main" id="{B3E6C007-ABD8-004F-B045-BEB88D729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57CB1D1A-227D-9040-AB7C-86ABF97CB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7">
              <a:extLst>
                <a:ext uri="{FF2B5EF4-FFF2-40B4-BE49-F238E27FC236}">
                  <a16:creationId xmlns:a16="http://schemas.microsoft.com/office/drawing/2014/main" id="{B2FE9A9E-4684-3148-8554-74DA936D3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Mask">
              <a:extLst>
                <a:ext uri="{FF2B5EF4-FFF2-40B4-BE49-F238E27FC236}">
                  <a16:creationId xmlns:a16="http://schemas.microsoft.com/office/drawing/2014/main" id="{422114DE-537D-5040-95CE-7B50A9F51150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7</a:t>
            </a:r>
            <a:br>
              <a:rPr lang="en-US" dirty="0"/>
            </a:br>
            <a:r>
              <a:rPr lang="en-US" dirty="0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1452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Baby turtles coming out of nest = conservation. 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4569604-923F-E14A-B400-72ABFA856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EA525EA8-CE01-AC47-A328-ED5914532992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7596FE4-59D4-0A4E-B5E4-08B14C453988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hot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age within a parallelogram that speaks to sustainability; image is of a school of fish in the ocean.">
            <a:extLst>
              <a:ext uri="{FF2B5EF4-FFF2-40B4-BE49-F238E27FC236}">
                <a16:creationId xmlns:a16="http://schemas.microsoft.com/office/drawing/2014/main" id="{18A5E8D0-8A67-4648-8412-1CAD64144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765" y="1"/>
            <a:ext cx="8203060" cy="6857999"/>
          </a:xfrm>
          <a:prstGeom prst="rect">
            <a:avLst/>
          </a:prstGeom>
        </p:spPr>
      </p:pic>
      <p:grpSp>
        <p:nvGrpSpPr>
          <p:cNvPr id="20" name="Photo parallelogram">
            <a:extLst>
              <a:ext uri="{FF2B5EF4-FFF2-40B4-BE49-F238E27FC236}">
                <a16:creationId xmlns:a16="http://schemas.microsoft.com/office/drawing/2014/main" id="{E824C545-4B27-8643-BFAF-E0EB5F397B21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21" name="Freeform: Shape 28">
              <a:extLst>
                <a:ext uri="{FF2B5EF4-FFF2-40B4-BE49-F238E27FC236}">
                  <a16:creationId xmlns:a16="http://schemas.microsoft.com/office/drawing/2014/main" id="{70DB9740-AE45-BB48-9C2E-05652BE72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42FD0D12-FAF4-8B48-82C0-E268E8F67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7">
              <a:extLst>
                <a:ext uri="{FF2B5EF4-FFF2-40B4-BE49-F238E27FC236}">
                  <a16:creationId xmlns:a16="http://schemas.microsoft.com/office/drawing/2014/main" id="{087E96CC-AEF4-814C-A476-35B6121A9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Mask">
              <a:extLst>
                <a:ext uri="{FF2B5EF4-FFF2-40B4-BE49-F238E27FC236}">
                  <a16:creationId xmlns:a16="http://schemas.microsoft.com/office/drawing/2014/main" id="{D7FD1D2C-1AC1-2446-A153-063FE3A70C61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8</a:t>
            </a:r>
            <a:br>
              <a:rPr lang="en-US" dirty="0"/>
            </a:br>
            <a:r>
              <a:rPr lang="en-US" dirty="0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Underwater view of a school of fish = sustainability. 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03D0671-4AAD-BE48-8940-48D65B654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163884E4-824D-3146-B61D-4821119E750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75CEFF6F-DEAE-124A-A7E8-4A2D776D079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Lea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7268540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Leaf Color Virtual Cloud Network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Lorem ipsum sed dolor</a:t>
            </a:r>
          </a:p>
          <a:p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Amis et ipsum dolor sed</a:t>
            </a:r>
          </a:p>
          <a:p>
            <a:r>
              <a:rPr lang="en-US" dirty="0"/>
              <a:t>Lorem ipsum sed dolor</a:t>
            </a:r>
          </a:p>
        </p:txBody>
      </p:sp>
      <p:grpSp>
        <p:nvGrpSpPr>
          <p:cNvPr id="3" name="Illustration">
            <a:extLst>
              <a:ext uri="{FF2B5EF4-FFF2-40B4-BE49-F238E27FC236}">
                <a16:creationId xmlns:a16="http://schemas.microsoft.com/office/drawing/2014/main" id="{907DDB93-4013-3247-A120-8096E394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87291" y="2647621"/>
            <a:ext cx="10235771" cy="2938624"/>
            <a:chOff x="6087291" y="2647621"/>
            <a:chExt cx="10235771" cy="2938624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111119" y="-1376207"/>
              <a:ext cx="2188116" cy="1023577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4">
                    <a:alpha val="0"/>
                  </a:schemeClr>
                </a:gs>
                <a:gs pos="57000">
                  <a:schemeClr val="accent4">
                    <a:alpha val="70000"/>
                  </a:schemeClr>
                </a:gs>
                <a:gs pos="79000">
                  <a:schemeClr val="accent4">
                    <a:lumMod val="100000"/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241677" y="2717800"/>
              <a:ext cx="1010391" cy="4726500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Icon&#10;&#10;">
              <a:extLst>
                <a:ext uri="{FF2B5EF4-FFF2-40B4-BE49-F238E27FC236}">
                  <a16:creationId xmlns:a16="http://schemas.microsoft.com/office/drawing/2014/main" id="{1AAC8A24-A4AF-7D42-A039-906FAF1C60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208395" y="3141842"/>
              <a:ext cx="2119104" cy="2079370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5ECA43E8-B315-1E42-9C9D-CACFC17C84E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Indi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Indigo Digital Workspace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Lorem ipsum sed dolor</a:t>
            </a:r>
          </a:p>
          <a:p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Amis et ipsum dolor sed</a:t>
            </a:r>
          </a:p>
          <a:p>
            <a:r>
              <a:rPr lang="en-US" dirty="0"/>
              <a:t>Lorem ipsum sed dolor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C3991C-DFD0-D943-BE34-F7CC89611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562599" y="2760783"/>
            <a:ext cx="10787743" cy="3097091"/>
            <a:chOff x="5562599" y="2760783"/>
            <a:chExt cx="10787743" cy="3097091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803415" y="-1480033"/>
              <a:ext cx="2306112" cy="10787743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7000">
                  <a:schemeClr val="accent2">
                    <a:alpha val="0"/>
                  </a:schemeClr>
                </a:gs>
                <a:gs pos="52000">
                  <a:schemeClr val="accent2">
                    <a:alpha val="70000"/>
                  </a:schemeClr>
                </a:gs>
                <a:gs pos="78000">
                  <a:schemeClr val="accent2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994940" y="2834745"/>
              <a:ext cx="1064877" cy="498138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 descr="Icon&#10;&#10;">
              <a:extLst>
                <a:ext uri="{FF2B5EF4-FFF2-40B4-BE49-F238E27FC236}">
                  <a16:creationId xmlns:a16="http://schemas.microsoft.com/office/drawing/2014/main" id="{31C44375-7B71-414E-A0D4-349DC3084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0491" y="3247151"/>
              <a:ext cx="2938410" cy="2327324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EC69C965-E530-9D46-A1DF-AE6806FABA5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7" y="938794"/>
            <a:ext cx="6555971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Section Title Option 2 </a:t>
            </a:r>
            <a:br>
              <a:rPr lang="en-US"/>
            </a:br>
            <a:r>
              <a:rPr lang="en-US"/>
              <a:t>Plum and Indigo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19D37C71-0080-7E44-8BBF-B45818A35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rgbClr val="7F35AB"/>
                </a:gs>
                <a:gs pos="87000">
                  <a:srgbClr val="26408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rgbClr val="7F35AB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909A2A30-C1F1-4C49-94D5-E4E16E0E0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6347E559-D276-EB42-99BE-792521944F2A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8424C6A4-7F55-9842-969F-317F913DCB90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Aqua Multi-Cloud Illustration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FEA7A4-FB23-E540-B702-8C1C1BB2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44827" y="2686050"/>
            <a:ext cx="10384504" cy="2981325"/>
            <a:chOff x="6044827" y="2686050"/>
            <a:chExt cx="10384504" cy="2981325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127123" y="-1396246"/>
              <a:ext cx="2219911" cy="10384504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3">
                    <a:alpha val="0"/>
                  </a:schemeClr>
                </a:gs>
                <a:gs pos="55000">
                  <a:schemeClr val="accent3">
                    <a:alpha val="70000"/>
                  </a:schemeClr>
                </a:gs>
                <a:gs pos="79000">
                  <a:schemeClr val="accent3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274110" y="2757249"/>
              <a:ext cx="1025073" cy="4795180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8" descr="Icon&#10;&#10;">
              <a:extLst>
                <a:ext uri="{FF2B5EF4-FFF2-40B4-BE49-F238E27FC236}">
                  <a16:creationId xmlns:a16="http://schemas.microsoft.com/office/drawing/2014/main" id="{00FBF9A9-0DCA-4B47-9F95-7C285BFC9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837" y="3103715"/>
              <a:ext cx="3270401" cy="2162469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E186AE1D-141B-2044-9921-1CBA3634084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95BE09-C36A-4B4B-A4B4-51E3E278D94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Lorem ipsum sed dolor</a:t>
            </a:r>
          </a:p>
          <a:p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Amis et ipsum dolor sed</a:t>
            </a:r>
          </a:p>
          <a:p>
            <a:r>
              <a:rPr lang="en-US" dirty="0"/>
              <a:t>Lorem ipsum sed dolor</a:t>
            </a:r>
          </a:p>
        </p:txBody>
      </p:sp>
    </p:spTree>
    <p:extLst>
      <p:ext uri="{BB962C8B-B14F-4D97-AF65-F5344CB8AC3E}">
        <p14:creationId xmlns:p14="http://schemas.microsoft.com/office/powerpoint/2010/main" val="19608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Oce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2" y="633994"/>
            <a:ext cx="7321704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Ocean Color Virtual Cloud Network Illustration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8F874-D193-EE48-B5D2-527C9F2D5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47907" y="2805835"/>
            <a:ext cx="10395056" cy="2984355"/>
            <a:chOff x="5847907" y="2763303"/>
            <a:chExt cx="10395056" cy="2984355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934351" y="-1323141"/>
              <a:ext cx="2222167" cy="10395056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1">
                    <a:alpha val="0"/>
                  </a:schemeClr>
                </a:gs>
                <a:gs pos="56000">
                  <a:schemeClr val="accent1">
                    <a:alpha val="70000"/>
                  </a:schemeClr>
                </a:gs>
                <a:gs pos="78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082502" y="2834575"/>
              <a:ext cx="1026114" cy="4800052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B8F28C-903D-A34B-B23A-0C6DD9A01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6785" y="2934586"/>
              <a:ext cx="2146119" cy="2096784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6C83A762-8032-D146-92FB-F5E59AD2A59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40E066E-D547-6E42-9DC5-A20A619B8CB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Lorem ipsum sed dolor</a:t>
            </a:r>
          </a:p>
          <a:p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Amis et ipsum dolor sed</a:t>
            </a:r>
          </a:p>
          <a:p>
            <a:r>
              <a:rPr lang="en-US" dirty="0"/>
              <a:t>Lorem ipsum sed dolor</a:t>
            </a:r>
          </a:p>
        </p:txBody>
      </p:sp>
    </p:spTree>
    <p:extLst>
      <p:ext uri="{BB962C8B-B14F-4D97-AF65-F5344CB8AC3E}">
        <p14:creationId xmlns:p14="http://schemas.microsoft.com/office/powerpoint/2010/main" val="7483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llustration – Pl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2" y="633994"/>
            <a:ext cx="6758177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Plum Color Intrinsic Security Illustration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39AD08-B308-7E43-AB28-1AD4B8957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56252" y="2771663"/>
            <a:ext cx="10097344" cy="2912201"/>
            <a:chOff x="4413887" y="1843895"/>
            <a:chExt cx="12945495" cy="3733644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502946" y="-3228090"/>
              <a:ext cx="2767378" cy="12945495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6000">
                  <a:schemeClr val="accent5">
                    <a:alpha val="0"/>
                  </a:schemeClr>
                </a:gs>
                <a:gs pos="53000">
                  <a:schemeClr val="accent5">
                    <a:alpha val="70000"/>
                  </a:schemeClr>
                </a:gs>
                <a:gs pos="78000">
                  <a:schemeClr val="accent5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932797" y="1949727"/>
              <a:ext cx="1277873" cy="597775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 descr="Icon&#10;&#10;">
              <a:extLst>
                <a:ext uri="{FF2B5EF4-FFF2-40B4-BE49-F238E27FC236}">
                  <a16:creationId xmlns:a16="http://schemas.microsoft.com/office/drawing/2014/main" id="{C939AE73-F1AB-C848-B29C-1763B3E10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811347" y="1843895"/>
              <a:ext cx="2631885" cy="2989069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504A0DA9-DB77-B34C-9A1C-8C06BA8295A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6C00632-F722-264C-AADE-DE27CE15D72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Lorem ipsum sed dolor</a:t>
            </a:r>
          </a:p>
          <a:p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Amis et ipsum dolor sed</a:t>
            </a:r>
          </a:p>
          <a:p>
            <a:r>
              <a:rPr lang="en-US" dirty="0"/>
              <a:t>Lorem ipsum sed dolor</a:t>
            </a:r>
          </a:p>
        </p:txBody>
      </p:sp>
    </p:spTree>
    <p:extLst>
      <p:ext uri="{BB962C8B-B14F-4D97-AF65-F5344CB8AC3E}">
        <p14:creationId xmlns:p14="http://schemas.microsoft.com/office/powerpoint/2010/main" val="25921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6215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 on left, leaf and ocean parallelograms on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88109-A3B0-F349-A053-2B0486EAC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F5621D6A-7BA7-2D4E-9E9C-E48F3EA9A806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rgbClr val="F4F8FA">
                    <a:alpha val="0"/>
                  </a:srgbClr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B38AB6-48D7-BF47-8944-C9B92F716B9B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rgbClr val="F4F8FA">
                    <a:alpha val="0"/>
                  </a:srgbClr>
                </a:gs>
                <a:gs pos="100000">
                  <a:schemeClr val="accent4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953CF3A7-833E-B042-A405-AB46430C4476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 dirty="0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6CF49B1-1E74-3F4C-8694-8D087C1A9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1D0B5D01-0665-0146-8FD3-E69D9625BEF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03B3F1E-BEE4-0C40-B954-F58A7FCE9AE3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 on left, plum and indigo parallelograms on the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78B67-8880-784A-A902-6A1294D78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C1466380-5063-9D46-90F9-93AB3505D06F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1D11C0-4B32-9840-9A60-66D012C1EC3D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A92ABA6C-6064-9743-BF58-8AB21015448D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 dirty="0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AC1CF0-19BE-BF46-ACDD-FDC928BF4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C051D70B-DBA0-4C40-8AB4-46A2F20CE62D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BC60254-9AEC-2A49-ABD6-870EE5B97F6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 on left, aqua and ocean parallelograms on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4BBE16-1FB5-984C-BF65-9595C408E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923BAA50-9128-7F48-9829-4C8049163190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71174D-4419-434C-B971-0167EC393A63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90CA8A2D-22C2-3546-ACA3-B76C2A2C9541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 dirty="0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6E2E59-D8A9-4B45-AB42-A0E92FBBF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E1A1E841-C196-A64E-BF02-3A903FE03983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81F6B6E3-D446-FF48-A968-0E6ED9485DE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56578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9000">
                <a:schemeClr val="bg1">
                  <a:alpha val="31000"/>
                </a:schemeClr>
              </a:gs>
              <a:gs pos="5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page with photo showing woman working on laptop.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F265DB-7DD2-824C-8890-64F8B52BD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4EF618B9-8BC7-7D41-B0C8-973C952F0F7B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65B8D505-D55C-B546-9B33-22157CD80DE2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25000"/>
                </a:schemeClr>
              </a:gs>
              <a:gs pos="28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page with photo of a person working in a home office.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A9134D-5DD4-8245-9037-C8B7963D2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DC9ABD8F-D231-E546-8F12-FE4A71F9AC0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6A8BF941-40E0-2843-9D5E-460E814482B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25000"/>
                </a:schemeClr>
              </a:gs>
              <a:gs pos="28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page with photo of two casually dressed employees meeting outside, looking at a laptop.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676A12-E8D8-6542-A621-1803C4BF7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C95476F4-AC15-8441-AB7C-5CA0A574FA0F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6A4F7F44-0678-CB43-A44A-DFDC03042E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>
                <a:solidFill>
                  <a:schemeClr val="bg1"/>
                </a:solidFill>
              </a:rPr>
              <a:pPr lvl="0"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hoto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2000">
                <a:schemeClr val="bg1">
                  <a:alpha val="25000"/>
                </a:schemeClr>
              </a:gs>
              <a:gs pos="28000">
                <a:srgbClr val="FFFFFF">
                  <a:alpha val="84000"/>
                </a:srgbClr>
              </a:gs>
              <a:gs pos="65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4994325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page with photo of a person checking on operations at a windmill farm (sustainable energy).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509CF8-0CDD-7D49-87CD-975F7FC1E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CE979BDF-61B3-CC46-966F-91E200327D60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0E4F34FD-4F5F-C14A-B38E-48335DA278D3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63" Type="http://schemas.openxmlformats.org/officeDocument/2006/relationships/slideLayout" Target="../slideLayouts/slideLayout130.xml"/><Relationship Id="rId68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33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72.xml"/><Relationship Id="rId61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64" Type="http://schemas.openxmlformats.org/officeDocument/2006/relationships/slideLayout" Target="../slideLayouts/slideLayout131.xml"/><Relationship Id="rId6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slideLayout" Target="../slideLayouts/slideLayout126.xml"/><Relationship Id="rId67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slideLayout" Target="../slideLayouts/slideLayout129.xml"/><Relationship Id="rId70" Type="http://schemas.openxmlformats.org/officeDocument/2006/relationships/slideLayout" Target="../slideLayouts/slideLayout137.xml"/><Relationship Id="rId75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slideLayout" Target="../slideLayouts/slideLayout127.xml"/><Relationship Id="rId65" Type="http://schemas.openxmlformats.org/officeDocument/2006/relationships/slideLayout" Target="../slideLayouts/slideLayout132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6" Type="http://schemas.openxmlformats.org/officeDocument/2006/relationships/image" Target="../media/image4.svg"/><Relationship Id="rId7" Type="http://schemas.openxmlformats.org/officeDocument/2006/relationships/slideLayout" Target="../slideLayouts/slideLayout74.xml"/><Relationship Id="rId71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title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/>
              <a:t>Click to edit Master default content style</a:t>
            </a:r>
          </a:p>
        </p:txBody>
      </p:sp>
      <p:sp>
        <p:nvSpPr>
          <p:cNvPr id="3" name="Click to edit content box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</a:p>
        </p:txBody>
      </p:sp>
      <p:pic>
        <p:nvPicPr>
          <p:cNvPr id="6" name="Gradient-colored box">
            <a:extLst>
              <a:ext uri="{FF2B5EF4-FFF2-40B4-BE49-F238E27FC236}">
                <a16:creationId xmlns:a16="http://schemas.microsoft.com/office/drawing/2014/main" id="{68450DCA-9700-4C93-9CAA-A9FF31B0A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3598D0-20F3-D64A-A86A-110C1B1A8EC4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ED759A84-28CF-E54A-9FD6-F079AA84A625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│ 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9281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9" r:id="rId2"/>
    <p:sldLayoutId id="2147484088" r:id="rId3"/>
    <p:sldLayoutId id="2147484079" r:id="rId4"/>
    <p:sldLayoutId id="2147484080" r:id="rId5"/>
    <p:sldLayoutId id="2147484081" r:id="rId6"/>
    <p:sldLayoutId id="2147483941" r:id="rId7"/>
    <p:sldLayoutId id="2147484082" r:id="rId8"/>
    <p:sldLayoutId id="2147484083" r:id="rId9"/>
    <p:sldLayoutId id="2147484084" r:id="rId10"/>
    <p:sldLayoutId id="2147483945" r:id="rId11"/>
    <p:sldLayoutId id="2147483996" r:id="rId12"/>
    <p:sldLayoutId id="2147483997" r:id="rId13"/>
    <p:sldLayoutId id="2147484002" r:id="rId14"/>
    <p:sldLayoutId id="2147484003" r:id="rId15"/>
    <p:sldLayoutId id="2147484074" r:id="rId16"/>
    <p:sldLayoutId id="2147484075" r:id="rId17"/>
    <p:sldLayoutId id="2147484076" r:id="rId18"/>
    <p:sldLayoutId id="2147484077" r:id="rId19"/>
    <p:sldLayoutId id="2147484078" r:id="rId20"/>
    <p:sldLayoutId id="2147483949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3995" r:id="rId28"/>
    <p:sldLayoutId id="2147483956" r:id="rId29"/>
    <p:sldLayoutId id="2147483957" r:id="rId30"/>
    <p:sldLayoutId id="2147483958" r:id="rId31"/>
    <p:sldLayoutId id="2147483959" r:id="rId32"/>
    <p:sldLayoutId id="2147484085" r:id="rId33"/>
    <p:sldLayoutId id="2147483960" r:id="rId34"/>
    <p:sldLayoutId id="2147483963" r:id="rId35"/>
    <p:sldLayoutId id="2147483961" r:id="rId36"/>
    <p:sldLayoutId id="2147483962" r:id="rId37"/>
    <p:sldLayoutId id="2147483964" r:id="rId38"/>
    <p:sldLayoutId id="2147483965" r:id="rId39"/>
    <p:sldLayoutId id="2147483966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3971" r:id="rId49"/>
    <p:sldLayoutId id="2147483972" r:id="rId50"/>
    <p:sldLayoutId id="2147483973" r:id="rId51"/>
    <p:sldLayoutId id="2147484018" r:id="rId52"/>
    <p:sldLayoutId id="2147484019" r:id="rId53"/>
    <p:sldLayoutId id="2147484020" r:id="rId54"/>
    <p:sldLayoutId id="2147483977" r:id="rId55"/>
    <p:sldLayoutId id="2147483978" r:id="rId56"/>
    <p:sldLayoutId id="2147483979" r:id="rId57"/>
    <p:sldLayoutId id="2147483980" r:id="rId58"/>
    <p:sldLayoutId id="2147483981" r:id="rId59"/>
    <p:sldLayoutId id="2147483982" r:id="rId60"/>
    <p:sldLayoutId id="2147483983" r:id="rId61"/>
    <p:sldLayoutId id="2147483984" r:id="rId62"/>
    <p:sldLayoutId id="2147483985" r:id="rId63"/>
    <p:sldLayoutId id="2147484092" r:id="rId64"/>
    <p:sldLayoutId id="2147484093" r:id="rId65"/>
    <p:sldLayoutId id="2147484094" r:id="rId66"/>
    <p:sldLayoutId id="2147484095" r:id="rId6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258888" indent="-111125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379538" indent="-1206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System Font Regular"/>
        <a:buChar char="-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550988" indent="-1206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22438" indent="-1206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System Font Regular"/>
        <a:buChar char="-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title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dirty="0"/>
              <a:t>Click to edit Master default content style</a:t>
            </a:r>
          </a:p>
        </p:txBody>
      </p:sp>
      <p:sp>
        <p:nvSpPr>
          <p:cNvPr id="3" name="Click to edit content box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pic>
        <p:nvPicPr>
          <p:cNvPr id="6" name="Gradient-colored box">
            <a:extLst>
              <a:ext uri="{FF2B5EF4-FFF2-40B4-BE49-F238E27FC236}">
                <a16:creationId xmlns:a16="http://schemas.microsoft.com/office/drawing/2014/main" id="{68450DCA-9700-4C93-9CAA-A9FF31B0A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3598D0-20F3-D64A-A86A-110C1B1A8EC4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ED759A84-28CF-E54A-9FD6-F079AA84A625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 VMware, Inc.</a:t>
            </a:r>
          </a:p>
        </p:txBody>
      </p:sp>
    </p:spTree>
    <p:extLst>
      <p:ext uri="{BB962C8B-B14F-4D97-AF65-F5344CB8AC3E}">
        <p14:creationId xmlns:p14="http://schemas.microsoft.com/office/powerpoint/2010/main" val="424692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  <p:sldLayoutId id="2147484116" r:id="rId20"/>
    <p:sldLayoutId id="2147484117" r:id="rId21"/>
    <p:sldLayoutId id="2147484118" r:id="rId22"/>
    <p:sldLayoutId id="2147484119" r:id="rId23"/>
    <p:sldLayoutId id="2147484120" r:id="rId24"/>
    <p:sldLayoutId id="2147484121" r:id="rId25"/>
    <p:sldLayoutId id="2147484122" r:id="rId26"/>
    <p:sldLayoutId id="2147484123" r:id="rId27"/>
    <p:sldLayoutId id="2147484124" r:id="rId28"/>
    <p:sldLayoutId id="2147484125" r:id="rId29"/>
    <p:sldLayoutId id="2147484126" r:id="rId30"/>
    <p:sldLayoutId id="2147484127" r:id="rId31"/>
    <p:sldLayoutId id="2147484128" r:id="rId32"/>
    <p:sldLayoutId id="2147484129" r:id="rId33"/>
    <p:sldLayoutId id="2147484130" r:id="rId34"/>
    <p:sldLayoutId id="2147484131" r:id="rId35"/>
    <p:sldLayoutId id="2147484132" r:id="rId36"/>
    <p:sldLayoutId id="2147484133" r:id="rId37"/>
    <p:sldLayoutId id="2147484134" r:id="rId38"/>
    <p:sldLayoutId id="2147484135" r:id="rId39"/>
    <p:sldLayoutId id="2147484136" r:id="rId40"/>
    <p:sldLayoutId id="2147484137" r:id="rId41"/>
    <p:sldLayoutId id="2147484138" r:id="rId42"/>
    <p:sldLayoutId id="2147484139" r:id="rId43"/>
    <p:sldLayoutId id="2147484140" r:id="rId44"/>
    <p:sldLayoutId id="2147484141" r:id="rId45"/>
    <p:sldLayoutId id="2147484142" r:id="rId46"/>
    <p:sldLayoutId id="2147484143" r:id="rId47"/>
    <p:sldLayoutId id="2147484144" r:id="rId48"/>
    <p:sldLayoutId id="2147484145" r:id="rId49"/>
    <p:sldLayoutId id="2147484146" r:id="rId50"/>
    <p:sldLayoutId id="2147484147" r:id="rId51"/>
    <p:sldLayoutId id="2147484148" r:id="rId52"/>
    <p:sldLayoutId id="2147484149" r:id="rId53"/>
    <p:sldLayoutId id="2147484150" r:id="rId54"/>
    <p:sldLayoutId id="2147484151" r:id="rId55"/>
    <p:sldLayoutId id="2147484152" r:id="rId56"/>
    <p:sldLayoutId id="2147484153" r:id="rId57"/>
    <p:sldLayoutId id="2147484154" r:id="rId58"/>
    <p:sldLayoutId id="2147484155" r:id="rId59"/>
    <p:sldLayoutId id="2147484156" r:id="rId60"/>
    <p:sldLayoutId id="2147484157" r:id="rId61"/>
    <p:sldLayoutId id="2147484158" r:id="rId62"/>
    <p:sldLayoutId id="2147484159" r:id="rId63"/>
    <p:sldLayoutId id="2147484160" r:id="rId64"/>
    <p:sldLayoutId id="2147484161" r:id="rId65"/>
    <p:sldLayoutId id="2147484162" r:id="rId66"/>
    <p:sldLayoutId id="2147484163" r:id="rId67"/>
    <p:sldLayoutId id="2147484164" r:id="rId68"/>
    <p:sldLayoutId id="2147484165" r:id="rId69"/>
    <p:sldLayoutId id="2147484166" r:id="rId70"/>
    <p:sldLayoutId id="2147484171" r:id="rId7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258888" indent="-111125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379538" indent="-1206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System Font Regular"/>
        <a:buChar char="-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550988" indent="-1206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22438" indent="-12065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System Font Regular"/>
        <a:buChar char="-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04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BC3FF0-4088-4AE9-AB2A-E3170647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07" y="938794"/>
            <a:ext cx="7694281" cy="1229360"/>
          </a:xfrm>
        </p:spPr>
        <p:txBody>
          <a:bodyPr/>
          <a:lstStyle/>
          <a:p>
            <a:r>
              <a:rPr lang="en-US" dirty="0"/>
              <a:t>VMware Ransomware Recovery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E76A08A-14D5-450B-8188-32F50FBC788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Click to edit optional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FE6DD-24DD-DAD5-A384-EDD6EB65AE0E}"/>
              </a:ext>
            </a:extLst>
          </p:cNvPr>
          <p:cNvSpPr txBox="1"/>
          <p:nvPr/>
        </p:nvSpPr>
        <p:spPr>
          <a:xfrm>
            <a:off x="589107" y="5427797"/>
            <a:ext cx="4773706" cy="686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RO" sz="1800" dirty="0">
                <a:solidFill>
                  <a:schemeClr val="tx2"/>
                </a:solidFill>
              </a:rPr>
              <a:t>Cristian RADU</a:t>
            </a:r>
          </a:p>
          <a:p>
            <a:pPr algn="l">
              <a:lnSpc>
                <a:spcPct val="130000"/>
              </a:lnSpc>
            </a:pPr>
            <a:r>
              <a:rPr lang="en-RO" dirty="0">
                <a:solidFill>
                  <a:schemeClr val="tx2"/>
                </a:solidFill>
              </a:rPr>
              <a:t>Lead Solution Engineer </a:t>
            </a:r>
            <a:endParaRPr lang="en-RO" sz="1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CDC3C-9C08-C2FF-F370-B55E017FE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66" y="6333564"/>
            <a:ext cx="3910280" cy="4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4F28-B036-F35E-C929-5EBA2DD8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Yesterday’s Recovery Solutions Can’t Address Today’s Challenges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42987B-9E42-C6AA-E607-F23F1D49475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Ransomware Evolution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A28D5-B36D-77A4-12C3-B6A68826DFAE}"/>
              </a:ext>
            </a:extLst>
          </p:cNvPr>
          <p:cNvSpPr txBox="1"/>
          <p:nvPr/>
        </p:nvSpPr>
        <p:spPr>
          <a:xfrm>
            <a:off x="582682" y="1555211"/>
            <a:ext cx="567315" cy="30756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998">
                <a:solidFill>
                  <a:schemeClr val="tx2"/>
                </a:solidFill>
                <a:latin typeface="Metropolis"/>
              </a:rPr>
              <a:t>1989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BDD9C-ACC0-5A3C-D664-8C7E2E7C20B7}"/>
              </a:ext>
            </a:extLst>
          </p:cNvPr>
          <p:cNvSpPr txBox="1"/>
          <p:nvPr/>
        </p:nvSpPr>
        <p:spPr>
          <a:xfrm>
            <a:off x="582680" y="1962501"/>
            <a:ext cx="1371243" cy="1846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200" b="1" i="1">
                <a:solidFill>
                  <a:schemeClr val="tx2"/>
                </a:solidFill>
                <a:latin typeface="Metropolis Light"/>
              </a:rPr>
              <a:t>First ransomware attack discovered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B4232D-4628-A656-8929-5F4710B4613C}"/>
              </a:ext>
            </a:extLst>
          </p:cNvPr>
          <p:cNvSpPr txBox="1"/>
          <p:nvPr/>
        </p:nvSpPr>
        <p:spPr>
          <a:xfrm>
            <a:off x="7351333" y="1555211"/>
            <a:ext cx="544879" cy="30756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998">
                <a:solidFill>
                  <a:schemeClr val="tx2"/>
                </a:solidFill>
                <a:latin typeface="Metropolis"/>
              </a:rPr>
              <a:t>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BDBAF-6A42-4284-360D-C22C7B7A1CC5}"/>
              </a:ext>
            </a:extLst>
          </p:cNvPr>
          <p:cNvSpPr txBox="1"/>
          <p:nvPr/>
        </p:nvSpPr>
        <p:spPr>
          <a:xfrm>
            <a:off x="7347852" y="1973543"/>
            <a:ext cx="1371243" cy="1846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200" b="1" i="1">
                <a:solidFill>
                  <a:schemeClr val="tx2"/>
                </a:solidFill>
                <a:latin typeface="Metropolis Light"/>
              </a:rPr>
              <a:t>First ransomware fileless attack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E8EC9-E284-416E-EFC9-D9614F597F50}"/>
              </a:ext>
            </a:extLst>
          </p:cNvPr>
          <p:cNvSpPr txBox="1"/>
          <p:nvPr/>
        </p:nvSpPr>
        <p:spPr>
          <a:xfrm>
            <a:off x="10323553" y="1555211"/>
            <a:ext cx="615393" cy="30756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998">
                <a:solidFill>
                  <a:schemeClr val="tx2"/>
                </a:solidFill>
                <a:latin typeface="Metropolis"/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0B2F8F-227D-03E5-9B38-D5F5CBAE9FEF}"/>
              </a:ext>
            </a:extLst>
          </p:cNvPr>
          <p:cNvSpPr txBox="1"/>
          <p:nvPr/>
        </p:nvSpPr>
        <p:spPr>
          <a:xfrm>
            <a:off x="10323551" y="1962501"/>
            <a:ext cx="1371243" cy="1846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200" b="1" i="1">
                <a:solidFill>
                  <a:schemeClr val="tx2"/>
                </a:solidFill>
                <a:latin typeface="Metropolis Light"/>
              </a:rPr>
              <a:t>Ransomware costs organizations over $4.5M/breach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B498F-A32E-AB47-F075-B4194CF37C10}"/>
              </a:ext>
            </a:extLst>
          </p:cNvPr>
          <p:cNvSpPr txBox="1"/>
          <p:nvPr/>
        </p:nvSpPr>
        <p:spPr>
          <a:xfrm>
            <a:off x="3967008" y="1555211"/>
            <a:ext cx="591355" cy="30756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998">
                <a:solidFill>
                  <a:schemeClr val="tx2"/>
                </a:solidFill>
                <a:latin typeface="Metropolis"/>
              </a:rPr>
              <a:t>2010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8203B-B8E1-7A19-8C53-10654CCA7B21}"/>
              </a:ext>
            </a:extLst>
          </p:cNvPr>
          <p:cNvSpPr txBox="1"/>
          <p:nvPr/>
        </p:nvSpPr>
        <p:spPr>
          <a:xfrm>
            <a:off x="3960045" y="1962501"/>
            <a:ext cx="1371243" cy="1846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200" b="1" i="1">
                <a:solidFill>
                  <a:schemeClr val="tx2"/>
                </a:solidFill>
                <a:latin typeface="Metropolis Light"/>
              </a:rPr>
              <a:t>Birth of Bitcoin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5E7F6-6F78-7B6D-11C6-2CBFC7EAF2E4}"/>
              </a:ext>
            </a:extLst>
          </p:cNvPr>
          <p:cNvSpPr txBox="1"/>
          <p:nvPr/>
        </p:nvSpPr>
        <p:spPr>
          <a:xfrm>
            <a:off x="614139" y="3702332"/>
            <a:ext cx="862416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rgbClr val="EC7700"/>
                </a:solidFill>
                <a:latin typeface="Metropolis Light"/>
              </a:rPr>
              <a:t>Snapshots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C7497-94BF-EBAF-4A17-61E9F19BD6C4}"/>
              </a:ext>
            </a:extLst>
          </p:cNvPr>
          <p:cNvSpPr txBox="1"/>
          <p:nvPr/>
        </p:nvSpPr>
        <p:spPr>
          <a:xfrm>
            <a:off x="1912582" y="3701499"/>
            <a:ext cx="708527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rgbClr val="EC7700"/>
                </a:solidFill>
                <a:latin typeface="Metropolis Light"/>
              </a:rPr>
              <a:t>Backups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F7868-D4C5-7E04-BE2D-700DA20078AB}"/>
              </a:ext>
            </a:extLst>
          </p:cNvPr>
          <p:cNvSpPr txBox="1"/>
          <p:nvPr/>
        </p:nvSpPr>
        <p:spPr>
          <a:xfrm>
            <a:off x="4717824" y="3701499"/>
            <a:ext cx="1720023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rgbClr val="EC7700"/>
                </a:solidFill>
                <a:latin typeface="Metropolis Light"/>
              </a:rPr>
              <a:t>Storage immutability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1B254-EB8B-9509-FD00-1B5E932C20D6}"/>
              </a:ext>
            </a:extLst>
          </p:cNvPr>
          <p:cNvSpPr txBox="1"/>
          <p:nvPr/>
        </p:nvSpPr>
        <p:spPr>
          <a:xfrm>
            <a:off x="4717823" y="4160069"/>
            <a:ext cx="1003480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rgbClr val="EC7700"/>
                </a:solidFill>
                <a:latin typeface="Metropolis Light"/>
              </a:rPr>
              <a:t>Air-gapping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36B127-21C8-7ACC-C683-E7864E122E15}"/>
              </a:ext>
            </a:extLst>
          </p:cNvPr>
          <p:cNvSpPr txBox="1"/>
          <p:nvPr/>
        </p:nvSpPr>
        <p:spPr>
          <a:xfrm>
            <a:off x="7915741" y="4147040"/>
            <a:ext cx="3403891" cy="21538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chemeClr val="accent6"/>
                </a:solidFill>
                <a:latin typeface="Metropolis Light"/>
              </a:rPr>
              <a:t>Secure Isolated Recovery Environment</a:t>
            </a:r>
            <a:endParaRPr lang="en-US" sz="1798" b="1">
              <a:solidFill>
                <a:schemeClr val="accent6"/>
              </a:solidFill>
              <a:latin typeface="Metropoli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0745F0-8216-FC62-6567-D4CA450D5171}"/>
              </a:ext>
            </a:extLst>
          </p:cNvPr>
          <p:cNvSpPr txBox="1"/>
          <p:nvPr/>
        </p:nvSpPr>
        <p:spPr>
          <a:xfrm>
            <a:off x="4707798" y="4612048"/>
            <a:ext cx="1965282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rgbClr val="EC7700"/>
                </a:solidFill>
                <a:latin typeface="Metropolis Light"/>
              </a:rPr>
              <a:t>Traditional file scanning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F2222D-B9A1-B1FC-439C-E10AAD94B6A0}"/>
              </a:ext>
            </a:extLst>
          </p:cNvPr>
          <p:cNvSpPr txBox="1"/>
          <p:nvPr/>
        </p:nvSpPr>
        <p:spPr>
          <a:xfrm>
            <a:off x="3087600" y="3698862"/>
            <a:ext cx="1131720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rgbClr val="EC7700"/>
                </a:solidFill>
                <a:latin typeface="Metropolis Light"/>
              </a:rPr>
              <a:t>Offsite copies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10BDD1-10A8-73FA-0E36-7AD3F676B76F}"/>
              </a:ext>
            </a:extLst>
          </p:cNvPr>
          <p:cNvSpPr txBox="1"/>
          <p:nvPr/>
        </p:nvSpPr>
        <p:spPr>
          <a:xfrm>
            <a:off x="7915741" y="4593565"/>
            <a:ext cx="3641075" cy="21538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chemeClr val="accent6"/>
                </a:solidFill>
                <a:latin typeface="Metropolis Light"/>
              </a:rPr>
              <a:t>Prevent reinfection and lateral movement</a:t>
            </a:r>
            <a:endParaRPr lang="en-US" sz="1798" b="1">
              <a:solidFill>
                <a:schemeClr val="accent6"/>
              </a:solidFill>
              <a:latin typeface="Metropoli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923C86-BE4B-C722-9D3C-6FD6753BE543}"/>
              </a:ext>
            </a:extLst>
          </p:cNvPr>
          <p:cNvSpPr txBox="1"/>
          <p:nvPr/>
        </p:nvSpPr>
        <p:spPr>
          <a:xfrm>
            <a:off x="7915741" y="3718148"/>
            <a:ext cx="3822166" cy="21538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defTabSz="913852">
              <a:spcAft>
                <a:spcPts val="600"/>
              </a:spcAft>
              <a:defRPr/>
            </a:pPr>
            <a:r>
              <a:rPr lang="en-US" sz="1400" b="1">
                <a:solidFill>
                  <a:schemeClr val="accent6"/>
                </a:solidFill>
                <a:latin typeface="Metropolis Light"/>
              </a:rPr>
              <a:t>Next-Gen Anti-Virus w/ Behavioral Analysis</a:t>
            </a:r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A9CBB3D6-DE44-E2F2-2ABD-EB76017227F5}"/>
              </a:ext>
            </a:extLst>
          </p:cNvPr>
          <p:cNvSpPr/>
          <p:nvPr/>
        </p:nvSpPr>
        <p:spPr>
          <a:xfrm>
            <a:off x="311130" y="2904515"/>
            <a:ext cx="11479214" cy="742691"/>
          </a:xfrm>
          <a:prstGeom prst="stripedRightArrow">
            <a:avLst>
              <a:gd name="adj1" fmla="val 46305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41032"/>
              </a:solidFill>
              <a:latin typeface="Metropolis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17496F36-C3B0-9BDC-FDFE-C1DBA5BBDD66}"/>
              </a:ext>
            </a:extLst>
          </p:cNvPr>
          <p:cNvSpPr/>
          <p:nvPr/>
        </p:nvSpPr>
        <p:spPr bwMode="gray">
          <a:xfrm rot="5400000">
            <a:off x="3702890" y="1700462"/>
            <a:ext cx="387424" cy="6902502"/>
          </a:xfrm>
          <a:prstGeom prst="rightBrace">
            <a:avLst>
              <a:gd name="adj1" fmla="val 43417"/>
              <a:gd name="adj2" fmla="val 50000"/>
            </a:avLst>
          </a:prstGeom>
          <a:ln>
            <a:solidFill>
              <a:srgbClr val="F898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913852">
              <a:defRPr/>
            </a:pPr>
            <a:endParaRPr lang="en-US" sz="1798" b="1">
              <a:solidFill>
                <a:srgbClr val="EC7700"/>
              </a:solidFill>
              <a:latin typeface="Metropoli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0BB5D-F7D4-B155-8299-531110502DBE}"/>
              </a:ext>
            </a:extLst>
          </p:cNvPr>
          <p:cNvSpPr txBox="1"/>
          <p:nvPr/>
        </p:nvSpPr>
        <p:spPr>
          <a:xfrm>
            <a:off x="3236336" y="5522598"/>
            <a:ext cx="1320530" cy="276799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798" b="1">
                <a:solidFill>
                  <a:srgbClr val="EC7700"/>
                </a:solidFill>
                <a:latin typeface="Metropolis Light"/>
              </a:rPr>
              <a:t>Not Enough</a:t>
            </a:r>
            <a:endParaRPr lang="en-US" sz="1798" b="1">
              <a:solidFill>
                <a:srgbClr val="EC7700"/>
              </a:solidFill>
              <a:latin typeface="Metropolis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66A901EB-2D1A-34C7-B3B6-D636FBDBC610}"/>
              </a:ext>
            </a:extLst>
          </p:cNvPr>
          <p:cNvSpPr/>
          <p:nvPr/>
        </p:nvSpPr>
        <p:spPr bwMode="gray">
          <a:xfrm rot="5400000">
            <a:off x="9370920" y="3193348"/>
            <a:ext cx="387424" cy="3907309"/>
          </a:xfrm>
          <a:prstGeom prst="rightBrace">
            <a:avLst>
              <a:gd name="adj1" fmla="val 37038"/>
              <a:gd name="adj2" fmla="val 50000"/>
            </a:avLst>
          </a:prstGeom>
          <a:ln>
            <a:solidFill>
              <a:schemeClr val="accent6"/>
            </a:solidFill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913852">
              <a:defRPr/>
            </a:pPr>
            <a:endParaRPr lang="en-US" sz="1798" b="1">
              <a:solidFill>
                <a:schemeClr val="accent4"/>
              </a:solidFill>
              <a:latin typeface="Metropoli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4CA963-4323-0DF6-8CEC-67DFB8C9FB18}"/>
              </a:ext>
            </a:extLst>
          </p:cNvPr>
          <p:cNvSpPr txBox="1"/>
          <p:nvPr/>
        </p:nvSpPr>
        <p:spPr>
          <a:xfrm>
            <a:off x="9063022" y="5478480"/>
            <a:ext cx="1003219" cy="276799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798" b="1">
                <a:solidFill>
                  <a:schemeClr val="accent6"/>
                </a:solidFill>
                <a:latin typeface="Metropolis Light"/>
              </a:rPr>
              <a:t>Required</a:t>
            </a:r>
            <a:endParaRPr lang="en-US" sz="1798" b="1">
              <a:solidFill>
                <a:schemeClr val="accent6"/>
              </a:solidFill>
              <a:latin typeface="Metropolis"/>
            </a:endParaRPr>
          </a:p>
        </p:txBody>
      </p:sp>
      <p:pic>
        <p:nvPicPr>
          <p:cNvPr id="28" name="Picture Placeholder 110" descr="Check Circle&#10;">
            <a:extLst>
              <a:ext uri="{FF2B5EF4-FFF2-40B4-BE49-F238E27FC236}">
                <a16:creationId xmlns:a16="http://schemas.microsoft.com/office/drawing/2014/main" id="{F3F890B2-B02F-F09B-47FB-4244AA2B7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" b="104"/>
          <a:stretch/>
        </p:blipFill>
        <p:spPr>
          <a:xfrm>
            <a:off x="7565612" y="4134120"/>
            <a:ext cx="268322" cy="2683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C3D7A4-8083-A77C-B834-658DB8E18902}"/>
              </a:ext>
            </a:extLst>
          </p:cNvPr>
          <p:cNvSpPr txBox="1"/>
          <p:nvPr/>
        </p:nvSpPr>
        <p:spPr>
          <a:xfrm>
            <a:off x="2224461" y="3075516"/>
            <a:ext cx="2408687" cy="36910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2398" i="1" dirty="0">
                <a:solidFill>
                  <a:srgbClr val="F2F2F2"/>
                </a:solidFill>
                <a:latin typeface="Metropolis"/>
              </a:rPr>
              <a:t>Ransomware 1.0</a:t>
            </a:r>
          </a:p>
        </p:txBody>
      </p:sp>
      <p:pic>
        <p:nvPicPr>
          <p:cNvPr id="36" name="Picture Placeholder 110" descr="Check Circle&#10;">
            <a:extLst>
              <a:ext uri="{FF2B5EF4-FFF2-40B4-BE49-F238E27FC236}">
                <a16:creationId xmlns:a16="http://schemas.microsoft.com/office/drawing/2014/main" id="{796E1F3C-112D-B5B8-FC81-5BA89259F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" b="104"/>
          <a:stretch/>
        </p:blipFill>
        <p:spPr>
          <a:xfrm>
            <a:off x="7569105" y="4550401"/>
            <a:ext cx="268322" cy="268322"/>
          </a:xfrm>
          <a:prstGeom prst="rect">
            <a:avLst/>
          </a:prstGeom>
        </p:spPr>
      </p:pic>
      <p:pic>
        <p:nvPicPr>
          <p:cNvPr id="37" name="Picture Placeholder 110" descr="Check Circle&#10;">
            <a:extLst>
              <a:ext uri="{FF2B5EF4-FFF2-40B4-BE49-F238E27FC236}">
                <a16:creationId xmlns:a16="http://schemas.microsoft.com/office/drawing/2014/main" id="{0519B186-1BBD-57A9-78EA-A1B5F0FDE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" b="104"/>
          <a:stretch/>
        </p:blipFill>
        <p:spPr>
          <a:xfrm>
            <a:off x="7565612" y="3670591"/>
            <a:ext cx="268322" cy="26832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2121FB4-DFDB-EBD1-159E-5B9AD477067E}"/>
              </a:ext>
            </a:extLst>
          </p:cNvPr>
          <p:cNvSpPr txBox="1"/>
          <p:nvPr/>
        </p:nvSpPr>
        <p:spPr>
          <a:xfrm>
            <a:off x="7838810" y="3078757"/>
            <a:ext cx="3209813" cy="369140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2398" i="1">
                <a:solidFill>
                  <a:srgbClr val="F2F2F2"/>
                </a:solidFill>
                <a:latin typeface="Metropolis"/>
              </a:rPr>
              <a:t>Modern Ransomware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87AEDA-5A47-EB4D-3FBF-F19B7F7E53A6}"/>
              </a:ext>
            </a:extLst>
          </p:cNvPr>
          <p:cNvSpPr txBox="1"/>
          <p:nvPr/>
        </p:nvSpPr>
        <p:spPr>
          <a:xfrm>
            <a:off x="7631323" y="96600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defRPr/>
            </a:pPr>
            <a:endParaRPr lang="en-US" sz="1400" err="1">
              <a:solidFill>
                <a:schemeClr val="tx2"/>
              </a:solidFill>
              <a:latin typeface="Metropolis"/>
            </a:endParaRPr>
          </a:p>
        </p:txBody>
      </p:sp>
    </p:spTree>
    <p:extLst>
      <p:ext uri="{BB962C8B-B14F-4D97-AF65-F5344CB8AC3E}">
        <p14:creationId xmlns:p14="http://schemas.microsoft.com/office/powerpoint/2010/main" val="25021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82495D9-4A19-3252-8F01-E52D33E7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Ransomware Recovery Is a Critical Last Line of Defense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2AC5684-9584-9734-72D2-946B4A72A39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NIST Framework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45B5205-E555-24BB-142D-EADF36E9E700}"/>
              </a:ext>
            </a:extLst>
          </p:cNvPr>
          <p:cNvGrpSpPr/>
          <p:nvPr/>
        </p:nvGrpSpPr>
        <p:grpSpPr>
          <a:xfrm>
            <a:off x="538446" y="2391892"/>
            <a:ext cx="6325782" cy="1450333"/>
            <a:chOff x="1136369" y="2324673"/>
            <a:chExt cx="6329078" cy="1451089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EE917EE-43B8-317E-CD63-0398D6BFA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" r="7"/>
            <a:stretch/>
          </p:blipFill>
          <p:spPr>
            <a:xfrm>
              <a:off x="1136369" y="2324673"/>
              <a:ext cx="1449612" cy="1451089"/>
            </a:xfrm>
            <a:prstGeom prst="ellipse">
              <a:avLst/>
            </a:prstGeom>
            <a:gradFill flip="none" rotWithShape="1">
              <a:gsLst>
                <a:gs pos="0">
                  <a:srgbClr val="0033C5"/>
                </a:gs>
                <a:gs pos="65000">
                  <a:srgbClr val="BA5AFF"/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FC8493C-ACC7-8B1F-CEA3-2418EB3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9070" y="2324673"/>
              <a:ext cx="1449835" cy="1451089"/>
            </a:xfrm>
            <a:prstGeom prst="ellipse">
              <a:avLst/>
            </a:prstGeom>
            <a:gradFill flip="none" rotWithShape="1">
              <a:gsLst>
                <a:gs pos="7000">
                  <a:srgbClr val="0033C5"/>
                </a:gs>
                <a:gs pos="81000">
                  <a:srgbClr val="06CAAD"/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C5BA33F5-86CD-1D5D-4EC4-F69B91AB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2608" y="2324673"/>
              <a:ext cx="1449835" cy="1451089"/>
            </a:xfrm>
            <a:prstGeom prst="ellipse">
              <a:avLst/>
            </a:prstGeom>
            <a:gradFill flip="none" rotWithShape="1">
              <a:gsLst>
                <a:gs pos="10000">
                  <a:srgbClr val="00C3FF"/>
                </a:gs>
                <a:gs pos="82000">
                  <a:srgbClr val="0033C5"/>
                </a:gs>
              </a:gsLst>
              <a:lin ang="8100000" scaled="1"/>
              <a:tileRect/>
            </a:gradFill>
            <a:ln w="25400">
              <a:noFill/>
              <a:miter lim="800000"/>
            </a:ln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6A8E57-3FD8-A172-E6C5-1DDBBEB48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" r="51"/>
            <a:stretch/>
          </p:blipFill>
          <p:spPr>
            <a:xfrm>
              <a:off x="1136369" y="2324673"/>
              <a:ext cx="1449612" cy="145108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10000"/>
                  </a:schemeClr>
                </a:gs>
                <a:gs pos="65000">
                  <a:schemeClr val="tx1">
                    <a:lumMod val="50000"/>
                  </a:schemeClr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0B6D989-24A3-E987-1EF6-CF27338DC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" r="43"/>
            <a:stretch/>
          </p:blipFill>
          <p:spPr>
            <a:xfrm>
              <a:off x="5369070" y="2324673"/>
              <a:ext cx="1449835" cy="145108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10000"/>
                  </a:schemeClr>
                </a:gs>
                <a:gs pos="65000">
                  <a:schemeClr val="tx1">
                    <a:lumMod val="50000"/>
                  </a:schemeClr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27F5CC-BAAC-73A9-3B87-E80E5A4E5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" r="43"/>
            <a:stretch/>
          </p:blipFill>
          <p:spPr>
            <a:xfrm>
              <a:off x="3252608" y="2324673"/>
              <a:ext cx="1449835" cy="145108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10000"/>
                  </a:schemeClr>
                </a:gs>
                <a:gs pos="65000">
                  <a:schemeClr val="tx1">
                    <a:lumMod val="50000"/>
                  </a:schemeClr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sp>
          <p:nvSpPr>
            <p:cNvPr id="33" name="Text Placeholder 8">
              <a:extLst>
                <a:ext uri="{FF2B5EF4-FFF2-40B4-BE49-F238E27FC236}">
                  <a16:creationId xmlns:a16="http://schemas.microsoft.com/office/drawing/2014/main" id="{E4060F55-E8F1-2511-DF10-4BBA5F70819A}"/>
                </a:ext>
              </a:extLst>
            </p:cNvPr>
            <p:cNvSpPr txBox="1">
              <a:spLocks/>
            </p:cNvSpPr>
            <p:nvPr/>
          </p:nvSpPr>
          <p:spPr>
            <a:xfrm>
              <a:off x="1189532" y="3123374"/>
              <a:ext cx="1396669" cy="45970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258888" indent="-1111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3795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55098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7224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2">
                <a:buClr>
                  <a:srgbClr val="F2F2F2">
                    <a:lumMod val="60000"/>
                    <a:lumOff val="40000"/>
                  </a:srgbClr>
                </a:buClr>
                <a:buNone/>
                <a:defRPr/>
              </a:pPr>
              <a:r>
                <a:rPr lang="en-US" sz="1800" dirty="0">
                  <a:solidFill>
                    <a:srgbClr val="FFFFFF"/>
                  </a:solidFill>
                  <a:latin typeface="Metropolis"/>
                </a:rPr>
                <a:t>Identify</a:t>
              </a:r>
            </a:p>
          </p:txBody>
        </p:sp>
        <p:sp>
          <p:nvSpPr>
            <p:cNvPr id="34" name="Text Placeholder 9">
              <a:extLst>
                <a:ext uri="{FF2B5EF4-FFF2-40B4-BE49-F238E27FC236}">
                  <a16:creationId xmlns:a16="http://schemas.microsoft.com/office/drawing/2014/main" id="{15563C16-5015-731C-0EE4-C1FE0EBEAC75}"/>
                </a:ext>
              </a:extLst>
            </p:cNvPr>
            <p:cNvSpPr txBox="1">
              <a:spLocks/>
            </p:cNvSpPr>
            <p:nvPr/>
          </p:nvSpPr>
          <p:spPr>
            <a:xfrm>
              <a:off x="3305040" y="3123374"/>
              <a:ext cx="1396669" cy="45970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258888" indent="-1111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3795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55098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7224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2">
                <a:buClr>
                  <a:srgbClr val="F2F2F2">
                    <a:lumMod val="60000"/>
                    <a:lumOff val="40000"/>
                  </a:srgbClr>
                </a:buClr>
                <a:buNone/>
                <a:defRPr/>
              </a:pPr>
              <a:r>
                <a:rPr lang="en-US" sz="1800">
                  <a:solidFill>
                    <a:srgbClr val="FFFFFF"/>
                  </a:solidFill>
                  <a:latin typeface="Metropolis"/>
                </a:rPr>
                <a:t>Protect</a:t>
              </a:r>
            </a:p>
          </p:txBody>
        </p:sp>
        <p:sp>
          <p:nvSpPr>
            <p:cNvPr id="35" name="Text Placeholder 10">
              <a:extLst>
                <a:ext uri="{FF2B5EF4-FFF2-40B4-BE49-F238E27FC236}">
                  <a16:creationId xmlns:a16="http://schemas.microsoft.com/office/drawing/2014/main" id="{F7B4A7CF-0F89-5F51-9763-F952D3EE9B8E}"/>
                </a:ext>
              </a:extLst>
            </p:cNvPr>
            <p:cNvSpPr txBox="1">
              <a:spLocks/>
            </p:cNvSpPr>
            <p:nvPr/>
          </p:nvSpPr>
          <p:spPr>
            <a:xfrm>
              <a:off x="5422661" y="3123374"/>
              <a:ext cx="1396669" cy="45970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258888" indent="-1111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3795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55098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7224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2">
                <a:buClr>
                  <a:srgbClr val="F2F2F2">
                    <a:lumMod val="60000"/>
                    <a:lumOff val="40000"/>
                  </a:srgbClr>
                </a:buClr>
                <a:buNone/>
                <a:defRPr/>
              </a:pPr>
              <a:r>
                <a:rPr lang="en-US" sz="1800">
                  <a:solidFill>
                    <a:srgbClr val="FFFFFF"/>
                  </a:solidFill>
                  <a:latin typeface="Metropolis"/>
                </a:rPr>
                <a:t>Detect</a:t>
              </a:r>
            </a:p>
          </p:txBody>
        </p:sp>
        <p:pic>
          <p:nvPicPr>
            <p:cNvPr id="46" name="Picture Placeholder 93">
              <a:extLst>
                <a:ext uri="{FF2B5EF4-FFF2-40B4-BE49-F238E27FC236}">
                  <a16:creationId xmlns:a16="http://schemas.microsoft.com/office/drawing/2014/main" id="{96BB41DF-63DD-33E6-11F9-DA26ED163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04" r="104"/>
            <a:stretch>
              <a:fillRect/>
            </a:stretch>
          </p:blipFill>
          <p:spPr>
            <a:xfrm>
              <a:off x="1466609" y="2461295"/>
              <a:ext cx="789350" cy="789346"/>
            </a:xfrm>
            <a:prstGeom prst="rect">
              <a:avLst/>
            </a:prstGeom>
          </p:spPr>
        </p:pic>
        <p:pic>
          <p:nvPicPr>
            <p:cNvPr id="47" name="Picture Placeholder 87">
              <a:extLst>
                <a:ext uri="{FF2B5EF4-FFF2-40B4-BE49-F238E27FC236}">
                  <a16:creationId xmlns:a16="http://schemas.microsoft.com/office/drawing/2014/main" id="{56B45C1C-1033-F3D1-228F-18DB3E2E1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602704" y="2437214"/>
              <a:ext cx="723212" cy="723208"/>
            </a:xfrm>
            <a:prstGeom prst="rect">
              <a:avLst/>
            </a:prstGeom>
          </p:spPr>
        </p:pic>
        <p:pic>
          <p:nvPicPr>
            <p:cNvPr id="48" name="Picture Placeholder 77">
              <a:extLst>
                <a:ext uri="{FF2B5EF4-FFF2-40B4-BE49-F238E27FC236}">
                  <a16:creationId xmlns:a16="http://schemas.microsoft.com/office/drawing/2014/main" id="{7E2ABFD5-D93E-AC84-1D39-DBC698A99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710351" y="2490957"/>
              <a:ext cx="768122" cy="768122"/>
            </a:xfrm>
            <a:prstGeom prst="rect">
              <a:avLst/>
            </a:prstGeom>
          </p:spPr>
        </p:pic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1F802632-54A7-D04C-0E4F-093D78242A20}"/>
                </a:ext>
              </a:extLst>
            </p:cNvPr>
            <p:cNvSpPr/>
            <p:nvPr/>
          </p:nvSpPr>
          <p:spPr>
            <a:xfrm rot="5400000">
              <a:off x="2500543" y="2839515"/>
              <a:ext cx="864188" cy="4184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100">
                <a:solidFill>
                  <a:srgbClr val="002142"/>
                </a:solidFill>
                <a:latin typeface="Metropolis"/>
              </a:endParaRPr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8E3BB275-9860-B860-3E9F-CD938F437264}"/>
                </a:ext>
              </a:extLst>
            </p:cNvPr>
            <p:cNvSpPr/>
            <p:nvPr/>
          </p:nvSpPr>
          <p:spPr>
            <a:xfrm rot="5400000">
              <a:off x="4637483" y="2839516"/>
              <a:ext cx="864188" cy="4184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100">
                <a:solidFill>
                  <a:srgbClr val="002142"/>
                </a:solidFill>
                <a:latin typeface="Metropolis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151F5276-F3C8-B956-8B0B-53B807727361}"/>
                </a:ext>
              </a:extLst>
            </p:cNvPr>
            <p:cNvSpPr/>
            <p:nvPr/>
          </p:nvSpPr>
          <p:spPr>
            <a:xfrm rot="5400000">
              <a:off x="6824115" y="2839516"/>
              <a:ext cx="864188" cy="4184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100">
                <a:solidFill>
                  <a:srgbClr val="002142"/>
                </a:solidFill>
                <a:latin typeface="Metropoli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AE30FDE-F527-421D-407A-51D4A602D7CE}"/>
              </a:ext>
            </a:extLst>
          </p:cNvPr>
          <p:cNvGrpSpPr/>
          <p:nvPr/>
        </p:nvGrpSpPr>
        <p:grpSpPr>
          <a:xfrm>
            <a:off x="7059749" y="2245883"/>
            <a:ext cx="1691705" cy="1688904"/>
            <a:chOff x="7179103" y="2245267"/>
            <a:chExt cx="1692587" cy="1689784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DBFCB836-F194-D1B2-1E43-BEAAD0EF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103" y="2245267"/>
              <a:ext cx="1691476" cy="1689784"/>
            </a:xfrm>
            <a:prstGeom prst="ellipse">
              <a:avLst/>
            </a:prstGeom>
            <a:gradFill flip="none" rotWithShape="1">
              <a:gsLst>
                <a:gs pos="7000">
                  <a:srgbClr val="06CAAD"/>
                </a:gs>
                <a:gs pos="88000">
                  <a:srgbClr val="B3E81F"/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F75AB7D-6E7F-BF78-2061-10348D4F5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50" b="50"/>
            <a:stretch/>
          </p:blipFill>
          <p:spPr>
            <a:xfrm>
              <a:off x="7179103" y="2245267"/>
              <a:ext cx="1691476" cy="1689784"/>
            </a:xfrm>
            <a:prstGeom prst="ellipse">
              <a:avLst/>
            </a:prstGeom>
            <a:gradFill flip="none" rotWithShape="1">
              <a:gsLst>
                <a:gs pos="7000">
                  <a:schemeClr val="accent3"/>
                </a:gs>
                <a:gs pos="89000">
                  <a:schemeClr val="accent4"/>
                </a:gs>
              </a:gsLst>
              <a:lin ang="18900000" scaled="1"/>
              <a:tileRect/>
            </a:gradFill>
            <a:ln w="25400">
              <a:noFill/>
              <a:miter lim="800000"/>
            </a:ln>
            <a:effectLst/>
          </p:spPr>
        </p:pic>
        <p:sp>
          <p:nvSpPr>
            <p:cNvPr id="36" name="Text Placeholder 11">
              <a:extLst>
                <a:ext uri="{FF2B5EF4-FFF2-40B4-BE49-F238E27FC236}">
                  <a16:creationId xmlns:a16="http://schemas.microsoft.com/office/drawing/2014/main" id="{35759F61-FBFE-74E9-2845-61B5BB42FC3A}"/>
                </a:ext>
              </a:extLst>
            </p:cNvPr>
            <p:cNvSpPr txBox="1">
              <a:spLocks/>
            </p:cNvSpPr>
            <p:nvPr/>
          </p:nvSpPr>
          <p:spPr>
            <a:xfrm>
              <a:off x="7241990" y="3177228"/>
              <a:ext cx="1629700" cy="53640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258888" indent="-11112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3795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55098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722438" indent="-120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System Font Regular"/>
                <a:buChar char="-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852">
                <a:buClr>
                  <a:srgbClr val="F2F2F2">
                    <a:lumMod val="60000"/>
                    <a:lumOff val="40000"/>
                  </a:srgbClr>
                </a:buClr>
                <a:buNone/>
                <a:defRPr/>
              </a:pPr>
              <a:r>
                <a:rPr lang="en-US">
                  <a:solidFill>
                    <a:srgbClr val="FFFFFF"/>
                  </a:solidFill>
                  <a:latin typeface="Metropolis"/>
                </a:rPr>
                <a:t>Respond</a:t>
              </a:r>
            </a:p>
          </p:txBody>
        </p:sp>
        <p:pic>
          <p:nvPicPr>
            <p:cNvPr id="49" name="Picture Placeholder 88">
              <a:extLst>
                <a:ext uri="{FF2B5EF4-FFF2-40B4-BE49-F238E27FC236}">
                  <a16:creationId xmlns:a16="http://schemas.microsoft.com/office/drawing/2014/main" id="{D8AB85E5-33F2-9A60-C244-C8243BFB6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104" b="104"/>
            <a:stretch>
              <a:fillRect/>
            </a:stretch>
          </p:blipFill>
          <p:spPr>
            <a:xfrm>
              <a:off x="7540509" y="2391007"/>
              <a:ext cx="970628" cy="97062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E15AB0-6AEC-35E2-71B6-BD44E0B84D16}"/>
              </a:ext>
            </a:extLst>
          </p:cNvPr>
          <p:cNvGrpSpPr/>
          <p:nvPr/>
        </p:nvGrpSpPr>
        <p:grpSpPr>
          <a:xfrm>
            <a:off x="6531551" y="1930320"/>
            <a:ext cx="5268377" cy="3306977"/>
            <a:chOff x="6248359" y="1929539"/>
            <a:chExt cx="5271122" cy="33087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440DFB-AE74-CEDF-897C-C15A84490653}"/>
                </a:ext>
              </a:extLst>
            </p:cNvPr>
            <p:cNvGrpSpPr/>
            <p:nvPr/>
          </p:nvGrpSpPr>
          <p:grpSpPr>
            <a:xfrm>
              <a:off x="9309023" y="2245267"/>
              <a:ext cx="1691737" cy="1689782"/>
              <a:chOff x="9648429" y="2245267"/>
              <a:chExt cx="1691737" cy="1689782"/>
            </a:xfrm>
          </p:grpSpPr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0EBAE49B-6372-D6C1-1CED-1A1411C14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48429" y="2245267"/>
                <a:ext cx="1691736" cy="1689782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accent5"/>
                  </a:gs>
                  <a:gs pos="81000">
                    <a:srgbClr val="FF7664"/>
                  </a:gs>
                </a:gsLst>
                <a:lin ang="18900000" scaled="1"/>
                <a:tileRect/>
              </a:gradFill>
              <a:ln w="25400">
                <a:noFill/>
                <a:miter lim="800000"/>
              </a:ln>
              <a:effectLst/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75D2418-F2B4-E5E4-409D-FB708D906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 t="58" b="58"/>
              <a:stretch/>
            </p:blipFill>
            <p:spPr>
              <a:xfrm>
                <a:off x="9648429" y="2245267"/>
                <a:ext cx="1691736" cy="1689782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accent5"/>
                  </a:gs>
                  <a:gs pos="81000">
                    <a:srgbClr val="FF7664"/>
                  </a:gs>
                </a:gsLst>
                <a:lin ang="18900000" scaled="1"/>
                <a:tileRect/>
              </a:gradFill>
              <a:ln w="25400">
                <a:noFill/>
                <a:miter lim="800000"/>
              </a:ln>
              <a:effectLst/>
            </p:spPr>
          </p:pic>
          <p:sp>
            <p:nvSpPr>
              <p:cNvPr id="37" name="Text Placeholder 12">
                <a:extLst>
                  <a:ext uri="{FF2B5EF4-FFF2-40B4-BE49-F238E27FC236}">
                    <a16:creationId xmlns:a16="http://schemas.microsoft.com/office/drawing/2014/main" id="{84D6AD95-7395-FB45-0D21-85EEB7C312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10466" y="3177228"/>
                <a:ext cx="1629700" cy="53640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1">
                      <a:lumMod val="60000"/>
                      <a:lumOff val="40000"/>
                    </a:schemeClr>
                  </a:buClr>
                  <a:buSzPct val="90000"/>
                  <a:buFont typeface="Arial" panose="020B0604020202020204" pitchFamily="34" charset="0"/>
                  <a:buChar char="​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415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744538" indent="-169863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tx2"/>
                  </a:buClr>
                  <a:buSzPct val="90000"/>
                  <a:buFont typeface="Camphor Std" panose="020B0504030404020204" pitchFamily="34" charset="0"/>
                  <a:buChar char="–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969963" indent="-166688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138113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Camphor Std" panose="020B0504030404020204" pitchFamily="34" charset="0"/>
                  <a:buChar char="–"/>
                  <a:tabLst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258888" indent="-11112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379538" indent="-12065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System Font Regular"/>
                  <a:buChar char="-"/>
                  <a:tabLst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1550988" indent="-12065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•"/>
                  <a:tabLst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1722438" indent="-12065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2"/>
                  </a:buClr>
                  <a:buSzPct val="90000"/>
                  <a:buFont typeface="System Font Regular"/>
                  <a:buChar char="-"/>
                  <a:tabLst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852">
                  <a:buClr>
                    <a:srgbClr val="F2F2F2">
                      <a:lumMod val="60000"/>
                      <a:lumOff val="40000"/>
                    </a:srgbClr>
                  </a:buClr>
                  <a:buNone/>
                  <a:defRPr/>
                </a:pPr>
                <a:r>
                  <a:rPr lang="en-US">
                    <a:solidFill>
                      <a:schemeClr val="bg1"/>
                    </a:solidFill>
                    <a:latin typeface="Metropolis"/>
                  </a:rPr>
                  <a:t>Recover</a:t>
                </a:r>
              </a:p>
            </p:txBody>
          </p:sp>
          <p:pic>
            <p:nvPicPr>
              <p:cNvPr id="50" name="Picture Placeholder 80">
                <a:extLst>
                  <a:ext uri="{FF2B5EF4-FFF2-40B4-BE49-F238E27FC236}">
                    <a16:creationId xmlns:a16="http://schemas.microsoft.com/office/drawing/2014/main" id="{2C9A47ED-368B-46A9-3EAC-FDBA74098D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 t="104" b="104"/>
              <a:stretch/>
            </p:blipFill>
            <p:spPr>
              <a:xfrm>
                <a:off x="10108061" y="2445629"/>
                <a:ext cx="772474" cy="772469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143AC9-60AB-DDB1-5054-83F5CDFF68EA}"/>
                </a:ext>
              </a:extLst>
            </p:cNvPr>
            <p:cNvSpPr txBox="1"/>
            <p:nvPr/>
          </p:nvSpPr>
          <p:spPr>
            <a:xfrm>
              <a:off x="6723890" y="4313779"/>
              <a:ext cx="4320061" cy="27813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913578">
                <a:lnSpc>
                  <a:spcPct val="130000"/>
                </a:lnSpc>
                <a:defRPr/>
              </a:pPr>
              <a:r>
                <a:rPr lang="en-US" sz="2000">
                  <a:solidFill>
                    <a:schemeClr val="tx2"/>
                  </a:solidFill>
                  <a:latin typeface="Metropolis"/>
                </a:rPr>
                <a:t>Ransomware Recovery</a:t>
              </a:r>
            </a:p>
          </p:txBody>
        </p:sp>
        <p:sp>
          <p:nvSpPr>
            <p:cNvPr id="60" name="Rounded Rectangle 31">
              <a:extLst>
                <a:ext uri="{FF2B5EF4-FFF2-40B4-BE49-F238E27FC236}">
                  <a16:creationId xmlns:a16="http://schemas.microsoft.com/office/drawing/2014/main" id="{2BCB58E3-1195-40ED-EFDC-09CD0F58369F}"/>
                </a:ext>
              </a:extLst>
            </p:cNvPr>
            <p:cNvSpPr/>
            <p:nvPr/>
          </p:nvSpPr>
          <p:spPr>
            <a:xfrm>
              <a:off x="6662736" y="1929539"/>
              <a:ext cx="4442368" cy="3308700"/>
            </a:xfrm>
            <a:prstGeom prst="rect">
              <a:avLst/>
            </a:prstGeom>
            <a:noFill/>
            <a:ln w="31750" cap="rnd">
              <a:solidFill>
                <a:schemeClr val="tx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200">
                <a:solidFill>
                  <a:schemeClr val="tx2"/>
                </a:solidFill>
                <a:latin typeface="Metropolis"/>
              </a:endParaRPr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8A4B2747-3297-8C6E-F2A4-9094A5FECC83}"/>
                </a:ext>
              </a:extLst>
            </p:cNvPr>
            <p:cNvSpPr/>
            <p:nvPr/>
          </p:nvSpPr>
          <p:spPr>
            <a:xfrm rot="5400000">
              <a:off x="8451826" y="2906192"/>
              <a:ext cx="864188" cy="4184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100">
                <a:solidFill>
                  <a:schemeClr val="tx2"/>
                </a:solidFill>
                <a:latin typeface="Metropoli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D8507F-F01B-A0CF-ACE3-5B3B2E22DE83}"/>
                </a:ext>
              </a:extLst>
            </p:cNvPr>
            <p:cNvSpPr txBox="1"/>
            <p:nvPr/>
          </p:nvSpPr>
          <p:spPr>
            <a:xfrm>
              <a:off x="6248359" y="4754264"/>
              <a:ext cx="5271122" cy="3592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3852">
                <a:defRPr/>
              </a:pPr>
              <a:r>
                <a:rPr lang="en-US" sz="1600">
                  <a:solidFill>
                    <a:schemeClr val="tx2"/>
                  </a:solidFill>
                  <a:latin typeface="Metropolis"/>
                </a:rPr>
                <a:t>Infrastructure Team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99DEEA9-86B7-8C89-8198-625F83C840AD}"/>
              </a:ext>
            </a:extLst>
          </p:cNvPr>
          <p:cNvSpPr txBox="1"/>
          <p:nvPr/>
        </p:nvSpPr>
        <p:spPr>
          <a:xfrm>
            <a:off x="1559957" y="4313317"/>
            <a:ext cx="4317811" cy="277992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913578">
              <a:lnSpc>
                <a:spcPct val="130000"/>
              </a:lnSpc>
              <a:defRPr/>
            </a:pPr>
            <a:r>
              <a:rPr lang="en-US" sz="2000" dirty="0">
                <a:solidFill>
                  <a:schemeClr val="tx2"/>
                </a:solidFill>
                <a:latin typeface="Metropolis"/>
              </a:rPr>
              <a:t>Preventative Measures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F5617-3569-6126-51E2-AC73D9CC2018}"/>
              </a:ext>
            </a:extLst>
          </p:cNvPr>
          <p:cNvSpPr txBox="1"/>
          <p:nvPr/>
        </p:nvSpPr>
        <p:spPr>
          <a:xfrm>
            <a:off x="1084674" y="4753577"/>
            <a:ext cx="5268377" cy="359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3852">
              <a:defRPr/>
            </a:pPr>
            <a:r>
              <a:rPr lang="en-US" sz="1600">
                <a:solidFill>
                  <a:schemeClr val="tx2"/>
                </a:solidFill>
                <a:latin typeface="Metropolis"/>
              </a:rPr>
              <a:t>Security Team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EC0157-E317-7A76-E84C-0A13BAD19D89}"/>
              </a:ext>
            </a:extLst>
          </p:cNvPr>
          <p:cNvGrpSpPr/>
          <p:nvPr/>
        </p:nvGrpSpPr>
        <p:grpSpPr>
          <a:xfrm>
            <a:off x="5618366" y="5884681"/>
            <a:ext cx="3605200" cy="502031"/>
            <a:chOff x="5619705" y="5885960"/>
            <a:chExt cx="3607078" cy="5022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0B2FE-435E-49D8-D12A-F5B111399788}"/>
                </a:ext>
              </a:extLst>
            </p:cNvPr>
            <p:cNvSpPr txBox="1"/>
            <p:nvPr/>
          </p:nvSpPr>
          <p:spPr>
            <a:xfrm>
              <a:off x="5922673" y="6111254"/>
              <a:ext cx="3001143" cy="276999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defTabSz="913852"/>
              <a:r>
                <a:rPr lang="en-US" sz="1200">
                  <a:solidFill>
                    <a:schemeClr val="tx2"/>
                  </a:solidFill>
                  <a:latin typeface="Metropolis"/>
                </a:rPr>
                <a:t>https://www.nist.gov/cyberframework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9B87D-3623-4A55-2BB6-2F07ED80391B}"/>
                </a:ext>
              </a:extLst>
            </p:cNvPr>
            <p:cNvSpPr txBox="1"/>
            <p:nvPr/>
          </p:nvSpPr>
          <p:spPr>
            <a:xfrm>
              <a:off x="5619705" y="5885960"/>
              <a:ext cx="3607078" cy="276999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defTabSz="913852"/>
              <a:r>
                <a:rPr lang="en-US" sz="1200">
                  <a:solidFill>
                    <a:schemeClr val="tx2"/>
                  </a:solidFill>
                  <a:latin typeface="Metropolis"/>
                </a:rPr>
                <a:t>National Institute of Standards and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1893-CCAA-4472-E87C-C78AC280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Challenges in Ransomware Recovery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C75A679-C420-C3B3-035C-F793C521EEC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DR SLAs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15154E-133F-0D08-9239-1EF5BEA22B28}"/>
              </a:ext>
            </a:extLst>
          </p:cNvPr>
          <p:cNvSpPr txBox="1">
            <a:spLocks/>
          </p:cNvSpPr>
          <p:nvPr/>
        </p:nvSpPr>
        <p:spPr>
          <a:xfrm>
            <a:off x="6972401" y="1681384"/>
            <a:ext cx="4009818" cy="6986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buClr>
                <a:srgbClr val="F2F2F2">
                  <a:lumMod val="60000"/>
                  <a:lumOff val="40000"/>
                </a:srgbClr>
              </a:buClr>
              <a:defRPr/>
            </a:pPr>
            <a:r>
              <a:rPr lang="en-US" sz="2399">
                <a:solidFill>
                  <a:srgbClr val="EC7700"/>
                </a:solidFill>
                <a:latin typeface="Metropolis"/>
              </a:rPr>
              <a:t>Downtime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25A57A-6588-9F6D-CFC6-96C2D2C4D44C}"/>
              </a:ext>
            </a:extLst>
          </p:cNvPr>
          <p:cNvSpPr txBox="1">
            <a:spLocks/>
          </p:cNvSpPr>
          <p:nvPr/>
        </p:nvSpPr>
        <p:spPr>
          <a:xfrm>
            <a:off x="1185026" y="1695445"/>
            <a:ext cx="3308193" cy="60973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buClr>
                <a:srgbClr val="F2F2F2">
                  <a:lumMod val="60000"/>
                  <a:lumOff val="40000"/>
                </a:srgbClr>
              </a:buClr>
              <a:defRPr/>
            </a:pPr>
            <a:r>
              <a:rPr lang="en-US" sz="2399" dirty="0">
                <a:solidFill>
                  <a:srgbClr val="EC7700"/>
                </a:solidFill>
                <a:latin typeface="Metropolis"/>
              </a:rPr>
              <a:t>Data Loss</a:t>
            </a:r>
          </a:p>
        </p:txBody>
      </p:sp>
      <p:pic>
        <p:nvPicPr>
          <p:cNvPr id="14" name="Picture Placeholder 105">
            <a:extLst>
              <a:ext uri="{FF2B5EF4-FFF2-40B4-BE49-F238E27FC236}">
                <a16:creationId xmlns:a16="http://schemas.microsoft.com/office/drawing/2014/main" id="{917A38D9-B72E-A90B-BF18-1CC54E91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" b="104"/>
          <a:stretch/>
        </p:blipFill>
        <p:spPr>
          <a:xfrm>
            <a:off x="10031276" y="1505592"/>
            <a:ext cx="799585" cy="799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E68F2D-5014-A455-3445-8E83BF44FBC6}"/>
              </a:ext>
            </a:extLst>
          </p:cNvPr>
          <p:cNvSpPr txBox="1"/>
          <p:nvPr/>
        </p:nvSpPr>
        <p:spPr>
          <a:xfrm>
            <a:off x="9901076" y="6261631"/>
            <a:ext cx="2090852" cy="365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26">
              <a:defRPr/>
            </a:pPr>
            <a:r>
              <a:rPr lang="en-US" sz="1000">
                <a:solidFill>
                  <a:srgbClr val="FFFFFF"/>
                </a:solidFill>
                <a:latin typeface="Metropolis"/>
              </a:rPr>
              <a:t>Source: IDC, customer interviews</a:t>
            </a:r>
          </a:p>
        </p:txBody>
      </p:sp>
      <p:grpSp>
        <p:nvGrpSpPr>
          <p:cNvPr id="19" name="Group 18" descr="Warning&#10;">
            <a:extLst>
              <a:ext uri="{FF2B5EF4-FFF2-40B4-BE49-F238E27FC236}">
                <a16:creationId xmlns:a16="http://schemas.microsoft.com/office/drawing/2014/main" id="{68D80910-2C57-FA15-AC9D-29617DCBAD1A}"/>
              </a:ext>
            </a:extLst>
          </p:cNvPr>
          <p:cNvGrpSpPr>
            <a:grpSpLocks noChangeAspect="1"/>
          </p:cNvGrpSpPr>
          <p:nvPr/>
        </p:nvGrpSpPr>
        <p:grpSpPr>
          <a:xfrm>
            <a:off x="4140612" y="1667844"/>
            <a:ext cx="522189" cy="462256"/>
            <a:chOff x="549345" y="716792"/>
            <a:chExt cx="556924" cy="493003"/>
          </a:xfrm>
          <a:solidFill>
            <a:srgbClr val="EC7700"/>
          </a:solidFill>
        </p:grpSpPr>
        <p:sp>
          <p:nvSpPr>
            <p:cNvPr id="20" name="Picture Placeholder 74">
              <a:extLst>
                <a:ext uri="{FF2B5EF4-FFF2-40B4-BE49-F238E27FC236}">
                  <a16:creationId xmlns:a16="http://schemas.microsoft.com/office/drawing/2014/main" id="{2D37BEB7-7F63-6407-05E9-71AB140216EE}"/>
                </a:ext>
              </a:extLst>
            </p:cNvPr>
            <p:cNvSpPr/>
            <p:nvPr/>
          </p:nvSpPr>
          <p:spPr>
            <a:xfrm>
              <a:off x="793562" y="826082"/>
              <a:ext cx="63246" cy="331535"/>
            </a:xfrm>
            <a:custGeom>
              <a:avLst/>
              <a:gdLst>
                <a:gd name="connsiteX0" fmla="*/ 6 w 63246"/>
                <a:gd name="connsiteY0" fmla="*/ 299280 h 331535"/>
                <a:gd name="connsiteX1" fmla="*/ 32255 w 63246"/>
                <a:gd name="connsiteY1" fmla="*/ 268296 h 331535"/>
                <a:gd name="connsiteX2" fmla="*/ 63240 w 63246"/>
                <a:gd name="connsiteY2" fmla="*/ 300545 h 331535"/>
                <a:gd name="connsiteX3" fmla="*/ 31629 w 63246"/>
                <a:gd name="connsiteY3" fmla="*/ 331536 h 331535"/>
                <a:gd name="connsiteX4" fmla="*/ 0 w 63246"/>
                <a:gd name="connsiteY4" fmla="*/ 299919 h 331535"/>
                <a:gd name="connsiteX5" fmla="*/ 6 w 63246"/>
                <a:gd name="connsiteY5" fmla="*/ 299280 h 331535"/>
                <a:gd name="connsiteX6" fmla="*/ 4750 w 63246"/>
                <a:gd name="connsiteY6" fmla="*/ 0 h 331535"/>
                <a:gd name="connsiteX7" fmla="*/ 60280 w 63246"/>
                <a:gd name="connsiteY7" fmla="*/ 0 h 331535"/>
                <a:gd name="connsiteX8" fmla="*/ 48390 w 63246"/>
                <a:gd name="connsiteY8" fmla="*/ 226737 h 331535"/>
                <a:gd name="connsiteX9" fmla="*/ 16134 w 63246"/>
                <a:gd name="connsiteY9" fmla="*/ 226737 h 33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46" h="331535">
                  <a:moveTo>
                    <a:pt x="6" y="299280"/>
                  </a:moveTo>
                  <a:cubicBezTo>
                    <a:pt x="355" y="281818"/>
                    <a:pt x="14794" y="267947"/>
                    <a:pt x="32255" y="268296"/>
                  </a:cubicBezTo>
                  <a:cubicBezTo>
                    <a:pt x="49717" y="268645"/>
                    <a:pt x="63589" y="283083"/>
                    <a:pt x="63240" y="300545"/>
                  </a:cubicBezTo>
                  <a:cubicBezTo>
                    <a:pt x="62896" y="317757"/>
                    <a:pt x="48846" y="331532"/>
                    <a:pt x="31629" y="331536"/>
                  </a:cubicBezTo>
                  <a:cubicBezTo>
                    <a:pt x="14165" y="331539"/>
                    <a:pt x="4" y="317384"/>
                    <a:pt x="0" y="299919"/>
                  </a:cubicBezTo>
                  <a:cubicBezTo>
                    <a:pt x="0" y="299706"/>
                    <a:pt x="2" y="299493"/>
                    <a:pt x="6" y="299280"/>
                  </a:cubicBezTo>
                  <a:close/>
                  <a:moveTo>
                    <a:pt x="4750" y="0"/>
                  </a:moveTo>
                  <a:lnTo>
                    <a:pt x="60280" y="0"/>
                  </a:lnTo>
                  <a:lnTo>
                    <a:pt x="48390" y="226737"/>
                  </a:lnTo>
                  <a:lnTo>
                    <a:pt x="16134" y="226737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852">
                <a:defRPr/>
              </a:pPr>
              <a:endParaRPr lang="en-US" sz="1798">
                <a:solidFill>
                  <a:srgbClr val="F2F2F2"/>
                </a:solidFill>
                <a:latin typeface="Metropolis"/>
              </a:endParaRPr>
            </a:p>
          </p:txBody>
        </p:sp>
        <p:sp>
          <p:nvSpPr>
            <p:cNvPr id="21" name="Picture Placeholder 74">
              <a:extLst>
                <a:ext uri="{FF2B5EF4-FFF2-40B4-BE49-F238E27FC236}">
                  <a16:creationId xmlns:a16="http://schemas.microsoft.com/office/drawing/2014/main" id="{1B9611F3-4E7A-12C7-A6F0-6F619DF18AC6}"/>
                </a:ext>
              </a:extLst>
            </p:cNvPr>
            <p:cNvSpPr/>
            <p:nvPr/>
          </p:nvSpPr>
          <p:spPr>
            <a:xfrm>
              <a:off x="549345" y="716792"/>
              <a:ext cx="556924" cy="493003"/>
            </a:xfrm>
            <a:custGeom>
              <a:avLst/>
              <a:gdLst>
                <a:gd name="connsiteX0" fmla="*/ 278440 w 556924"/>
                <a:gd name="connsiteY0" fmla="*/ 15813 h 493003"/>
                <a:gd name="connsiteX1" fmla="*/ 298616 w 556924"/>
                <a:gd name="connsiteY1" fmla="*/ 27513 h 493003"/>
                <a:gd name="connsiteX2" fmla="*/ 418340 w 556924"/>
                <a:gd name="connsiteY2" fmla="*/ 234644 h 493003"/>
                <a:gd name="connsiteX3" fmla="*/ 537749 w 556924"/>
                <a:gd name="connsiteY3" fmla="*/ 441838 h 493003"/>
                <a:gd name="connsiteX4" fmla="*/ 529084 w 556924"/>
                <a:gd name="connsiteY4" fmla="*/ 473777 h 493003"/>
                <a:gd name="connsiteX5" fmla="*/ 517510 w 556924"/>
                <a:gd name="connsiteY5" fmla="*/ 476876 h 493003"/>
                <a:gd name="connsiteX6" fmla="*/ 39307 w 556924"/>
                <a:gd name="connsiteY6" fmla="*/ 476876 h 493003"/>
                <a:gd name="connsiteX7" fmla="*/ 16033 w 556924"/>
                <a:gd name="connsiteY7" fmla="*/ 453348 h 493003"/>
                <a:gd name="connsiteX8" fmla="*/ 19132 w 556924"/>
                <a:gd name="connsiteY8" fmla="*/ 441838 h 493003"/>
                <a:gd name="connsiteX9" fmla="*/ 138730 w 556924"/>
                <a:gd name="connsiteY9" fmla="*/ 234644 h 493003"/>
                <a:gd name="connsiteX10" fmla="*/ 258328 w 556924"/>
                <a:gd name="connsiteY10" fmla="*/ 27513 h 493003"/>
                <a:gd name="connsiteX11" fmla="*/ 278440 w 556924"/>
                <a:gd name="connsiteY11" fmla="*/ 15813 h 493003"/>
                <a:gd name="connsiteX12" fmla="*/ 278440 w 556924"/>
                <a:gd name="connsiteY12" fmla="*/ 1 h 493003"/>
                <a:gd name="connsiteX13" fmla="*/ 244477 w 556924"/>
                <a:gd name="connsiteY13" fmla="*/ 19607 h 493003"/>
                <a:gd name="connsiteX14" fmla="*/ 125005 w 556924"/>
                <a:gd name="connsiteY14" fmla="*/ 226738 h 493003"/>
                <a:gd name="connsiteX15" fmla="*/ 5407 w 556924"/>
                <a:gd name="connsiteY15" fmla="*/ 433932 h 493003"/>
                <a:gd name="connsiteX16" fmla="*/ 19359 w 556924"/>
                <a:gd name="connsiteY16" fmla="*/ 487603 h 493003"/>
                <a:gd name="connsiteX17" fmla="*/ 39307 w 556924"/>
                <a:gd name="connsiteY17" fmla="*/ 493004 h 493003"/>
                <a:gd name="connsiteX18" fmla="*/ 517763 w 556924"/>
                <a:gd name="connsiteY18" fmla="*/ 493004 h 493003"/>
                <a:gd name="connsiteX19" fmla="*/ 556925 w 556924"/>
                <a:gd name="connsiteY19" fmla="*/ 453868 h 493003"/>
                <a:gd name="connsiteX20" fmla="*/ 551663 w 556924"/>
                <a:gd name="connsiteY20" fmla="*/ 434248 h 493003"/>
                <a:gd name="connsiteX21" fmla="*/ 432065 w 556924"/>
                <a:gd name="connsiteY21" fmla="*/ 226738 h 493003"/>
                <a:gd name="connsiteX22" fmla="*/ 312467 w 556924"/>
                <a:gd name="connsiteY22" fmla="*/ 19607 h 493003"/>
                <a:gd name="connsiteX23" fmla="*/ 278440 w 556924"/>
                <a:gd name="connsiteY23" fmla="*/ 1 h 49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6924" h="493003">
                  <a:moveTo>
                    <a:pt x="278440" y="15813"/>
                  </a:moveTo>
                  <a:cubicBezTo>
                    <a:pt x="286786" y="15779"/>
                    <a:pt x="294500" y="20252"/>
                    <a:pt x="298616" y="27513"/>
                  </a:cubicBezTo>
                  <a:lnTo>
                    <a:pt x="418340" y="234644"/>
                  </a:lnTo>
                  <a:lnTo>
                    <a:pt x="537749" y="441838"/>
                  </a:lnTo>
                  <a:cubicBezTo>
                    <a:pt x="544175" y="453051"/>
                    <a:pt x="540298" y="467350"/>
                    <a:pt x="529084" y="473777"/>
                  </a:cubicBezTo>
                  <a:cubicBezTo>
                    <a:pt x="525560" y="475797"/>
                    <a:pt x="521572" y="476865"/>
                    <a:pt x="517510" y="476876"/>
                  </a:cubicBezTo>
                  <a:lnTo>
                    <a:pt x="39307" y="476876"/>
                  </a:lnTo>
                  <a:cubicBezTo>
                    <a:pt x="26383" y="476806"/>
                    <a:pt x="15963" y="466273"/>
                    <a:pt x="16033" y="453348"/>
                  </a:cubicBezTo>
                  <a:cubicBezTo>
                    <a:pt x="16055" y="449308"/>
                    <a:pt x="17122" y="445343"/>
                    <a:pt x="19132" y="441838"/>
                  </a:cubicBezTo>
                  <a:lnTo>
                    <a:pt x="138730" y="234644"/>
                  </a:lnTo>
                  <a:lnTo>
                    <a:pt x="258328" y="27513"/>
                  </a:lnTo>
                  <a:cubicBezTo>
                    <a:pt x="262433" y="20273"/>
                    <a:pt x="270117" y="15802"/>
                    <a:pt x="278440" y="15813"/>
                  </a:cubicBezTo>
                  <a:moveTo>
                    <a:pt x="278440" y="1"/>
                  </a:moveTo>
                  <a:cubicBezTo>
                    <a:pt x="264408" y="-80"/>
                    <a:pt x="251425" y="7416"/>
                    <a:pt x="244477" y="19607"/>
                  </a:cubicBezTo>
                  <a:lnTo>
                    <a:pt x="125005" y="226738"/>
                  </a:lnTo>
                  <a:lnTo>
                    <a:pt x="5407" y="433932"/>
                  </a:lnTo>
                  <a:cubicBezTo>
                    <a:pt x="-5561" y="452605"/>
                    <a:pt x="686" y="476635"/>
                    <a:pt x="19359" y="487603"/>
                  </a:cubicBezTo>
                  <a:cubicBezTo>
                    <a:pt x="25406" y="491154"/>
                    <a:pt x="32294" y="493019"/>
                    <a:pt x="39307" y="493004"/>
                  </a:cubicBezTo>
                  <a:lnTo>
                    <a:pt x="517763" y="493004"/>
                  </a:lnTo>
                  <a:cubicBezTo>
                    <a:pt x="539387" y="493011"/>
                    <a:pt x="556919" y="475490"/>
                    <a:pt x="556925" y="453868"/>
                  </a:cubicBezTo>
                  <a:cubicBezTo>
                    <a:pt x="556931" y="446979"/>
                    <a:pt x="555116" y="440211"/>
                    <a:pt x="551663" y="434248"/>
                  </a:cubicBezTo>
                  <a:lnTo>
                    <a:pt x="432065" y="226738"/>
                  </a:lnTo>
                  <a:lnTo>
                    <a:pt x="312467" y="19607"/>
                  </a:lnTo>
                  <a:cubicBezTo>
                    <a:pt x="305508" y="7396"/>
                    <a:pt x="292495" y="-103"/>
                    <a:pt x="278440" y="1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852">
                <a:defRPr/>
              </a:pPr>
              <a:endParaRPr lang="en-US" sz="1798">
                <a:solidFill>
                  <a:srgbClr val="F2F2F2"/>
                </a:solidFill>
                <a:latin typeface="Metropoli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73412-BD65-CF4D-BDB9-F47875240160}"/>
              </a:ext>
            </a:extLst>
          </p:cNvPr>
          <p:cNvGrpSpPr/>
          <p:nvPr/>
        </p:nvGrpSpPr>
        <p:grpSpPr>
          <a:xfrm>
            <a:off x="960381" y="4570522"/>
            <a:ext cx="5033745" cy="620640"/>
            <a:chOff x="670856" y="4553041"/>
            <a:chExt cx="5035056" cy="6208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D5CF6F-D43B-18D2-DB66-A1239D59EED1}"/>
                </a:ext>
              </a:extLst>
            </p:cNvPr>
            <p:cNvSpPr txBox="1"/>
            <p:nvPr/>
          </p:nvSpPr>
          <p:spPr>
            <a:xfrm>
              <a:off x="1588805" y="4610224"/>
              <a:ext cx="4117107" cy="5064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126">
                <a:defRPr/>
              </a:pPr>
              <a:r>
                <a:rPr lang="en-US" sz="1999">
                  <a:solidFill>
                    <a:schemeClr val="accent2"/>
                  </a:solidFill>
                  <a:latin typeface="Metropolis"/>
                </a:rPr>
                <a:t>Inability to properly validate recovery points</a:t>
              </a:r>
            </a:p>
          </p:txBody>
        </p:sp>
        <p:grpSp>
          <p:nvGrpSpPr>
            <p:cNvPr id="26" name="Picture Placeholder 89" descr="Security Lifecycle&#10;">
              <a:extLst>
                <a:ext uri="{FF2B5EF4-FFF2-40B4-BE49-F238E27FC236}">
                  <a16:creationId xmlns:a16="http://schemas.microsoft.com/office/drawing/2014/main" id="{2A65E35A-D42E-47D5-1130-4E0CDF100B47}"/>
                </a:ext>
              </a:extLst>
            </p:cNvPr>
            <p:cNvGrpSpPr/>
            <p:nvPr/>
          </p:nvGrpSpPr>
          <p:grpSpPr>
            <a:xfrm>
              <a:off x="670856" y="4553041"/>
              <a:ext cx="621450" cy="620802"/>
              <a:chOff x="8438627" y="1946048"/>
              <a:chExt cx="605896" cy="605264"/>
            </a:xfrm>
            <a:solidFill>
              <a:schemeClr val="tx2"/>
            </a:solidFill>
          </p:grpSpPr>
          <p:sp>
            <p:nvSpPr>
              <p:cNvPr id="27" name="Picture Placeholder 89">
                <a:extLst>
                  <a:ext uri="{FF2B5EF4-FFF2-40B4-BE49-F238E27FC236}">
                    <a16:creationId xmlns:a16="http://schemas.microsoft.com/office/drawing/2014/main" id="{EBF13B5F-D3A4-D78E-3391-8DE8C79DE08C}"/>
                  </a:ext>
                </a:extLst>
              </p:cNvPr>
              <p:cNvSpPr/>
              <p:nvPr/>
            </p:nvSpPr>
            <p:spPr>
              <a:xfrm>
                <a:off x="8438627" y="1946048"/>
                <a:ext cx="588187" cy="471182"/>
              </a:xfrm>
              <a:custGeom>
                <a:avLst/>
                <a:gdLst>
                  <a:gd name="connsiteX0" fmla="*/ 17076 w 588187"/>
                  <a:gd name="connsiteY0" fmla="*/ 302948 h 471182"/>
                  <a:gd name="connsiteX1" fmla="*/ 302948 w 588187"/>
                  <a:gd name="connsiteY1" fmla="*/ 17076 h 471182"/>
                  <a:gd name="connsiteX2" fmla="*/ 550240 w 588187"/>
                  <a:gd name="connsiteY2" fmla="*/ 158747 h 471182"/>
                  <a:gd name="connsiteX3" fmla="*/ 501541 w 588187"/>
                  <a:gd name="connsiteY3" fmla="*/ 149893 h 471182"/>
                  <a:gd name="connsiteX4" fmla="*/ 498379 w 588187"/>
                  <a:gd name="connsiteY4" fmla="*/ 166337 h 471182"/>
                  <a:gd name="connsiteX5" fmla="*/ 573009 w 588187"/>
                  <a:gd name="connsiteY5" fmla="*/ 179619 h 471182"/>
                  <a:gd name="connsiteX6" fmla="*/ 588188 w 588187"/>
                  <a:gd name="connsiteY6" fmla="*/ 105621 h 471182"/>
                  <a:gd name="connsiteX7" fmla="*/ 571744 w 588187"/>
                  <a:gd name="connsiteY7" fmla="*/ 102459 h 471182"/>
                  <a:gd name="connsiteX8" fmla="*/ 562257 w 588187"/>
                  <a:gd name="connsiteY8" fmla="*/ 146731 h 471182"/>
                  <a:gd name="connsiteX9" fmla="*/ 302948 w 588187"/>
                  <a:gd name="connsiteY9" fmla="*/ 0 h 471182"/>
                  <a:gd name="connsiteX10" fmla="*/ 0 w 588187"/>
                  <a:gd name="connsiteY10" fmla="*/ 302948 h 471182"/>
                  <a:gd name="connsiteX11" fmla="*/ 50597 w 588187"/>
                  <a:gd name="connsiteY11" fmla="*/ 471183 h 471182"/>
                  <a:gd name="connsiteX12" fmla="*/ 64511 w 588187"/>
                  <a:gd name="connsiteY12" fmla="*/ 461696 h 471182"/>
                  <a:gd name="connsiteX13" fmla="*/ 17076 w 588187"/>
                  <a:gd name="connsiteY13" fmla="*/ 302948 h 471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8187" h="471182">
                    <a:moveTo>
                      <a:pt x="17076" y="302948"/>
                    </a:moveTo>
                    <a:cubicBezTo>
                      <a:pt x="17076" y="145466"/>
                      <a:pt x="145466" y="17076"/>
                      <a:pt x="302948" y="17076"/>
                    </a:cubicBezTo>
                    <a:cubicBezTo>
                      <a:pt x="405407" y="17076"/>
                      <a:pt x="499011" y="70836"/>
                      <a:pt x="550240" y="158747"/>
                    </a:cubicBezTo>
                    <a:lnTo>
                      <a:pt x="501541" y="149893"/>
                    </a:lnTo>
                    <a:lnTo>
                      <a:pt x="498379" y="166337"/>
                    </a:lnTo>
                    <a:lnTo>
                      <a:pt x="573009" y="179619"/>
                    </a:lnTo>
                    <a:lnTo>
                      <a:pt x="588188" y="105621"/>
                    </a:lnTo>
                    <a:lnTo>
                      <a:pt x="571744" y="102459"/>
                    </a:lnTo>
                    <a:lnTo>
                      <a:pt x="562257" y="146731"/>
                    </a:lnTo>
                    <a:cubicBezTo>
                      <a:pt x="507865" y="55656"/>
                      <a:pt x="409834" y="0"/>
                      <a:pt x="302948" y="0"/>
                    </a:cubicBezTo>
                    <a:cubicBezTo>
                      <a:pt x="135979" y="0"/>
                      <a:pt x="0" y="135979"/>
                      <a:pt x="0" y="302948"/>
                    </a:cubicBezTo>
                    <a:cubicBezTo>
                      <a:pt x="0" y="363032"/>
                      <a:pt x="17709" y="421218"/>
                      <a:pt x="50597" y="471183"/>
                    </a:cubicBezTo>
                    <a:lnTo>
                      <a:pt x="64511" y="461696"/>
                    </a:lnTo>
                    <a:cubicBezTo>
                      <a:pt x="34153" y="414261"/>
                      <a:pt x="17076" y="359870"/>
                      <a:pt x="17076" y="302948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8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28" name="Picture Placeholder 89">
                <a:extLst>
                  <a:ext uri="{FF2B5EF4-FFF2-40B4-BE49-F238E27FC236}">
                    <a16:creationId xmlns:a16="http://schemas.microsoft.com/office/drawing/2014/main" id="{6F0DFEF6-B061-B315-050D-A03DC54B0000}"/>
                  </a:ext>
                </a:extLst>
              </p:cNvPr>
              <p:cNvSpPr/>
              <p:nvPr/>
            </p:nvSpPr>
            <p:spPr>
              <a:xfrm>
                <a:off x="8500608" y="2143376"/>
                <a:ext cx="543915" cy="407936"/>
              </a:xfrm>
              <a:custGeom>
                <a:avLst/>
                <a:gdLst>
                  <a:gd name="connsiteX0" fmla="*/ 524942 w 543915"/>
                  <a:gd name="connsiteY0" fmla="*/ 0 h 407936"/>
                  <a:gd name="connsiteX1" fmla="*/ 509130 w 543915"/>
                  <a:gd name="connsiteY1" fmla="*/ 5692 h 407936"/>
                  <a:gd name="connsiteX2" fmla="*/ 526839 w 543915"/>
                  <a:gd name="connsiteY2" fmla="*/ 105621 h 407936"/>
                  <a:gd name="connsiteX3" fmla="*/ 240967 w 543915"/>
                  <a:gd name="connsiteY3" fmla="*/ 391493 h 407936"/>
                  <a:gd name="connsiteX4" fmla="*/ 37315 w 543915"/>
                  <a:gd name="connsiteY4" fmla="*/ 306111 h 407936"/>
                  <a:gd name="connsiteX5" fmla="*/ 86647 w 543915"/>
                  <a:gd name="connsiteY5" fmla="*/ 314965 h 407936"/>
                  <a:gd name="connsiteX6" fmla="*/ 89809 w 543915"/>
                  <a:gd name="connsiteY6" fmla="*/ 298521 h 407936"/>
                  <a:gd name="connsiteX7" fmla="*/ 15179 w 543915"/>
                  <a:gd name="connsiteY7" fmla="*/ 285239 h 407936"/>
                  <a:gd name="connsiteX8" fmla="*/ 0 w 543915"/>
                  <a:gd name="connsiteY8" fmla="*/ 359237 h 407936"/>
                  <a:gd name="connsiteX9" fmla="*/ 16444 w 543915"/>
                  <a:gd name="connsiteY9" fmla="*/ 362400 h 407936"/>
                  <a:gd name="connsiteX10" fmla="*/ 25931 w 543915"/>
                  <a:gd name="connsiteY10" fmla="*/ 318127 h 407936"/>
                  <a:gd name="connsiteX11" fmla="*/ 240967 w 543915"/>
                  <a:gd name="connsiteY11" fmla="*/ 407937 h 407936"/>
                  <a:gd name="connsiteX12" fmla="*/ 543916 w 543915"/>
                  <a:gd name="connsiteY12" fmla="*/ 104988 h 407936"/>
                  <a:gd name="connsiteX13" fmla="*/ 524942 w 543915"/>
                  <a:gd name="connsiteY13" fmla="*/ 0 h 40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3915" h="407936">
                    <a:moveTo>
                      <a:pt x="524942" y="0"/>
                    </a:moveTo>
                    <a:lnTo>
                      <a:pt x="509130" y="5692"/>
                    </a:lnTo>
                    <a:cubicBezTo>
                      <a:pt x="521147" y="37315"/>
                      <a:pt x="526839" y="71468"/>
                      <a:pt x="526839" y="105621"/>
                    </a:cubicBezTo>
                    <a:cubicBezTo>
                      <a:pt x="526839" y="263103"/>
                      <a:pt x="398450" y="391493"/>
                      <a:pt x="240967" y="391493"/>
                    </a:cubicBezTo>
                    <a:cubicBezTo>
                      <a:pt x="164440" y="391493"/>
                      <a:pt x="91074" y="360502"/>
                      <a:pt x="37315" y="306111"/>
                    </a:cubicBezTo>
                    <a:lnTo>
                      <a:pt x="86647" y="314965"/>
                    </a:lnTo>
                    <a:lnTo>
                      <a:pt x="89809" y="298521"/>
                    </a:lnTo>
                    <a:lnTo>
                      <a:pt x="15179" y="285239"/>
                    </a:lnTo>
                    <a:lnTo>
                      <a:pt x="0" y="359237"/>
                    </a:lnTo>
                    <a:lnTo>
                      <a:pt x="16444" y="362400"/>
                    </a:lnTo>
                    <a:lnTo>
                      <a:pt x="25931" y="318127"/>
                    </a:lnTo>
                    <a:cubicBezTo>
                      <a:pt x="82852" y="375681"/>
                      <a:pt x="160012" y="407937"/>
                      <a:pt x="240967" y="407937"/>
                    </a:cubicBezTo>
                    <a:cubicBezTo>
                      <a:pt x="407937" y="407937"/>
                      <a:pt x="543916" y="271958"/>
                      <a:pt x="543916" y="104988"/>
                    </a:cubicBezTo>
                    <a:cubicBezTo>
                      <a:pt x="543916" y="68938"/>
                      <a:pt x="537591" y="33520"/>
                      <a:pt x="524942" y="0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8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29" name="Picture Placeholder 89">
                <a:extLst>
                  <a:ext uri="{FF2B5EF4-FFF2-40B4-BE49-F238E27FC236}">
                    <a16:creationId xmlns:a16="http://schemas.microsoft.com/office/drawing/2014/main" id="{12E080F2-3F77-1DC7-4921-B63CBE45210F}"/>
                  </a:ext>
                </a:extLst>
              </p:cNvPr>
              <p:cNvSpPr/>
              <p:nvPr/>
            </p:nvSpPr>
            <p:spPr>
              <a:xfrm>
                <a:off x="8721969" y="2275560"/>
                <a:ext cx="46169" cy="72100"/>
              </a:xfrm>
              <a:custGeom>
                <a:avLst/>
                <a:gdLst>
                  <a:gd name="connsiteX0" fmla="*/ 0 w 46169"/>
                  <a:gd name="connsiteY0" fmla="*/ 22769 h 72100"/>
                  <a:gd name="connsiteX1" fmla="*/ 11384 w 46169"/>
                  <a:gd name="connsiteY1" fmla="*/ 42375 h 72100"/>
                  <a:gd name="connsiteX2" fmla="*/ 11384 w 46169"/>
                  <a:gd name="connsiteY2" fmla="*/ 65776 h 72100"/>
                  <a:gd name="connsiteX3" fmla="*/ 17709 w 46169"/>
                  <a:gd name="connsiteY3" fmla="*/ 72100 h 72100"/>
                  <a:gd name="connsiteX4" fmla="*/ 28461 w 46169"/>
                  <a:gd name="connsiteY4" fmla="*/ 72100 h 72100"/>
                  <a:gd name="connsiteX5" fmla="*/ 34785 w 46169"/>
                  <a:gd name="connsiteY5" fmla="*/ 65776 h 72100"/>
                  <a:gd name="connsiteX6" fmla="*/ 34785 w 46169"/>
                  <a:gd name="connsiteY6" fmla="*/ 42375 h 72100"/>
                  <a:gd name="connsiteX7" fmla="*/ 46170 w 46169"/>
                  <a:gd name="connsiteY7" fmla="*/ 22769 h 72100"/>
                  <a:gd name="connsiteX8" fmla="*/ 23401 w 46169"/>
                  <a:gd name="connsiteY8" fmla="*/ 0 h 72100"/>
                  <a:gd name="connsiteX9" fmla="*/ 0 w 46169"/>
                  <a:gd name="connsiteY9" fmla="*/ 22769 h 7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169" h="72100">
                    <a:moveTo>
                      <a:pt x="0" y="22769"/>
                    </a:moveTo>
                    <a:cubicBezTo>
                      <a:pt x="0" y="30991"/>
                      <a:pt x="4427" y="38580"/>
                      <a:pt x="11384" y="42375"/>
                    </a:cubicBezTo>
                    <a:lnTo>
                      <a:pt x="11384" y="65776"/>
                    </a:lnTo>
                    <a:cubicBezTo>
                      <a:pt x="11384" y="68938"/>
                      <a:pt x="13914" y="72100"/>
                      <a:pt x="17709" y="72100"/>
                    </a:cubicBezTo>
                    <a:lnTo>
                      <a:pt x="28461" y="72100"/>
                    </a:lnTo>
                    <a:cubicBezTo>
                      <a:pt x="31623" y="72100"/>
                      <a:pt x="34785" y="69571"/>
                      <a:pt x="34785" y="65776"/>
                    </a:cubicBezTo>
                    <a:lnTo>
                      <a:pt x="34785" y="42375"/>
                    </a:lnTo>
                    <a:cubicBezTo>
                      <a:pt x="41742" y="38580"/>
                      <a:pt x="46170" y="30991"/>
                      <a:pt x="46170" y="22769"/>
                    </a:cubicBezTo>
                    <a:cubicBezTo>
                      <a:pt x="46170" y="10119"/>
                      <a:pt x="36050" y="0"/>
                      <a:pt x="23401" y="0"/>
                    </a:cubicBezTo>
                    <a:cubicBezTo>
                      <a:pt x="10119" y="0"/>
                      <a:pt x="0" y="10119"/>
                      <a:pt x="0" y="22769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8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30" name="Picture Placeholder 89">
                <a:extLst>
                  <a:ext uri="{FF2B5EF4-FFF2-40B4-BE49-F238E27FC236}">
                    <a16:creationId xmlns:a16="http://schemas.microsoft.com/office/drawing/2014/main" id="{75ACDDF6-2465-073C-21F1-ABBDE6546FE3}"/>
                  </a:ext>
                </a:extLst>
              </p:cNvPr>
              <p:cNvSpPr/>
              <p:nvPr/>
            </p:nvSpPr>
            <p:spPr>
              <a:xfrm>
                <a:off x="8604331" y="2045977"/>
                <a:ext cx="282077" cy="408569"/>
              </a:xfrm>
              <a:custGeom>
                <a:avLst/>
                <a:gdLst>
                  <a:gd name="connsiteX0" fmla="*/ 141039 w 282077"/>
                  <a:gd name="connsiteY0" fmla="*/ 0 h 408569"/>
                  <a:gd name="connsiteX1" fmla="*/ 64511 w 282077"/>
                  <a:gd name="connsiteY1" fmla="*/ 76528 h 408569"/>
                  <a:gd name="connsiteX2" fmla="*/ 64511 w 282077"/>
                  <a:gd name="connsiteY2" fmla="*/ 149261 h 408569"/>
                  <a:gd name="connsiteX3" fmla="*/ 0 w 282077"/>
                  <a:gd name="connsiteY3" fmla="*/ 267531 h 408569"/>
                  <a:gd name="connsiteX4" fmla="*/ 141039 w 282077"/>
                  <a:gd name="connsiteY4" fmla="*/ 408569 h 408569"/>
                  <a:gd name="connsiteX5" fmla="*/ 282077 w 282077"/>
                  <a:gd name="connsiteY5" fmla="*/ 267531 h 408569"/>
                  <a:gd name="connsiteX6" fmla="*/ 217566 w 282077"/>
                  <a:gd name="connsiteY6" fmla="*/ 149261 h 408569"/>
                  <a:gd name="connsiteX7" fmla="*/ 217566 w 282077"/>
                  <a:gd name="connsiteY7" fmla="*/ 76528 h 408569"/>
                  <a:gd name="connsiteX8" fmla="*/ 141039 w 282077"/>
                  <a:gd name="connsiteY8" fmla="*/ 0 h 408569"/>
                  <a:gd name="connsiteX9" fmla="*/ 83485 w 282077"/>
                  <a:gd name="connsiteY9" fmla="*/ 76528 h 408569"/>
                  <a:gd name="connsiteX10" fmla="*/ 141039 w 282077"/>
                  <a:gd name="connsiteY10" fmla="*/ 18974 h 408569"/>
                  <a:gd name="connsiteX11" fmla="*/ 198592 w 282077"/>
                  <a:gd name="connsiteY11" fmla="*/ 76528 h 408569"/>
                  <a:gd name="connsiteX12" fmla="*/ 198592 w 282077"/>
                  <a:gd name="connsiteY12" fmla="*/ 139141 h 408569"/>
                  <a:gd name="connsiteX13" fmla="*/ 141039 w 282077"/>
                  <a:gd name="connsiteY13" fmla="*/ 126492 h 408569"/>
                  <a:gd name="connsiteX14" fmla="*/ 83485 w 282077"/>
                  <a:gd name="connsiteY14" fmla="*/ 138509 h 408569"/>
                  <a:gd name="connsiteX15" fmla="*/ 83485 w 282077"/>
                  <a:gd name="connsiteY15" fmla="*/ 76528 h 408569"/>
                  <a:gd name="connsiteX16" fmla="*/ 262471 w 282077"/>
                  <a:gd name="connsiteY16" fmla="*/ 267531 h 408569"/>
                  <a:gd name="connsiteX17" fmla="*/ 140406 w 282077"/>
                  <a:gd name="connsiteY17" fmla="*/ 389595 h 408569"/>
                  <a:gd name="connsiteX18" fmla="*/ 18341 w 282077"/>
                  <a:gd name="connsiteY18" fmla="*/ 267531 h 408569"/>
                  <a:gd name="connsiteX19" fmla="*/ 140406 w 282077"/>
                  <a:gd name="connsiteY19" fmla="*/ 145466 h 408569"/>
                  <a:gd name="connsiteX20" fmla="*/ 262471 w 282077"/>
                  <a:gd name="connsiteY20" fmla="*/ 267531 h 408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2077" h="408569">
                    <a:moveTo>
                      <a:pt x="141039" y="0"/>
                    </a:moveTo>
                    <a:cubicBezTo>
                      <a:pt x="98664" y="0"/>
                      <a:pt x="64511" y="34153"/>
                      <a:pt x="64511" y="76528"/>
                    </a:cubicBezTo>
                    <a:lnTo>
                      <a:pt x="64511" y="149261"/>
                    </a:lnTo>
                    <a:cubicBezTo>
                      <a:pt x="25298" y="174559"/>
                      <a:pt x="0" y="218199"/>
                      <a:pt x="0" y="267531"/>
                    </a:cubicBezTo>
                    <a:cubicBezTo>
                      <a:pt x="0" y="345323"/>
                      <a:pt x="63246" y="408569"/>
                      <a:pt x="141039" y="408569"/>
                    </a:cubicBezTo>
                    <a:cubicBezTo>
                      <a:pt x="218831" y="408569"/>
                      <a:pt x="282077" y="345323"/>
                      <a:pt x="282077" y="267531"/>
                    </a:cubicBezTo>
                    <a:cubicBezTo>
                      <a:pt x="282077" y="218199"/>
                      <a:pt x="256146" y="174559"/>
                      <a:pt x="217566" y="149261"/>
                    </a:cubicBezTo>
                    <a:lnTo>
                      <a:pt x="217566" y="76528"/>
                    </a:lnTo>
                    <a:cubicBezTo>
                      <a:pt x="217566" y="34153"/>
                      <a:pt x="182781" y="0"/>
                      <a:pt x="141039" y="0"/>
                    </a:cubicBezTo>
                    <a:close/>
                    <a:moveTo>
                      <a:pt x="83485" y="76528"/>
                    </a:moveTo>
                    <a:cubicBezTo>
                      <a:pt x="83485" y="44905"/>
                      <a:pt x="109416" y="18974"/>
                      <a:pt x="141039" y="18974"/>
                    </a:cubicBezTo>
                    <a:cubicBezTo>
                      <a:pt x="172662" y="18974"/>
                      <a:pt x="198592" y="44905"/>
                      <a:pt x="198592" y="76528"/>
                    </a:cubicBezTo>
                    <a:lnTo>
                      <a:pt x="198592" y="139141"/>
                    </a:lnTo>
                    <a:cubicBezTo>
                      <a:pt x="180884" y="130919"/>
                      <a:pt x="161277" y="126492"/>
                      <a:pt x="141039" y="126492"/>
                    </a:cubicBezTo>
                    <a:cubicBezTo>
                      <a:pt x="120800" y="126492"/>
                      <a:pt x="101194" y="130919"/>
                      <a:pt x="83485" y="138509"/>
                    </a:cubicBezTo>
                    <a:lnTo>
                      <a:pt x="83485" y="76528"/>
                    </a:lnTo>
                    <a:close/>
                    <a:moveTo>
                      <a:pt x="262471" y="267531"/>
                    </a:moveTo>
                    <a:cubicBezTo>
                      <a:pt x="262471" y="334571"/>
                      <a:pt x="207447" y="389595"/>
                      <a:pt x="140406" y="389595"/>
                    </a:cubicBezTo>
                    <a:cubicBezTo>
                      <a:pt x="73365" y="389595"/>
                      <a:pt x="18341" y="335204"/>
                      <a:pt x="18341" y="267531"/>
                    </a:cubicBezTo>
                    <a:cubicBezTo>
                      <a:pt x="18341" y="199857"/>
                      <a:pt x="73365" y="145466"/>
                      <a:pt x="140406" y="145466"/>
                    </a:cubicBezTo>
                    <a:cubicBezTo>
                      <a:pt x="207447" y="145466"/>
                      <a:pt x="262471" y="200490"/>
                      <a:pt x="262471" y="267531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8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A006E1-E9E9-2938-449E-59D87743D62C}"/>
              </a:ext>
            </a:extLst>
          </p:cNvPr>
          <p:cNvGrpSpPr/>
          <p:nvPr/>
        </p:nvGrpSpPr>
        <p:grpSpPr>
          <a:xfrm>
            <a:off x="6504229" y="2921026"/>
            <a:ext cx="5025018" cy="758556"/>
            <a:chOff x="6505923" y="2920893"/>
            <a:chExt cx="5026327" cy="758754"/>
          </a:xfrm>
        </p:grpSpPr>
        <p:pic>
          <p:nvPicPr>
            <p:cNvPr id="43" name="Picture Placeholder 94" descr="Generic Workflow Option 2&#10;">
              <a:extLst>
                <a:ext uri="{FF2B5EF4-FFF2-40B4-BE49-F238E27FC236}">
                  <a16:creationId xmlns:a16="http://schemas.microsoft.com/office/drawing/2014/main" id="{F1325230-02E0-42EF-F0A8-ADA08B2EB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505923" y="2920893"/>
              <a:ext cx="758754" cy="75875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2EE482-B5FE-4C85-AF70-5E394ED19A83}"/>
                </a:ext>
              </a:extLst>
            </p:cNvPr>
            <p:cNvSpPr txBox="1"/>
            <p:nvPr/>
          </p:nvSpPr>
          <p:spPr>
            <a:xfrm>
              <a:off x="7415143" y="3047052"/>
              <a:ext cx="4117107" cy="5064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126">
                <a:defRPr/>
              </a:pPr>
              <a:r>
                <a:rPr lang="en-US" sz="1999">
                  <a:solidFill>
                    <a:schemeClr val="accent2"/>
                  </a:solidFill>
                  <a:latin typeface="Metropolis"/>
                </a:rPr>
                <a:t>Complex and manual operations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391E50-BB34-60A1-2660-A6834362E865}"/>
              </a:ext>
            </a:extLst>
          </p:cNvPr>
          <p:cNvGrpSpPr/>
          <p:nvPr/>
        </p:nvGrpSpPr>
        <p:grpSpPr>
          <a:xfrm>
            <a:off x="6645310" y="4567853"/>
            <a:ext cx="4933729" cy="590433"/>
            <a:chOff x="6647042" y="4568149"/>
            <a:chExt cx="4935014" cy="590587"/>
          </a:xfrm>
        </p:grpSpPr>
        <p:grpSp>
          <p:nvGrpSpPr>
            <p:cNvPr id="88" name="Picture Placeholder 78" descr="VM Power&#10;">
              <a:extLst>
                <a:ext uri="{FF2B5EF4-FFF2-40B4-BE49-F238E27FC236}">
                  <a16:creationId xmlns:a16="http://schemas.microsoft.com/office/drawing/2014/main" id="{141F7CBC-94B6-6EFD-4AA6-3666E96C3D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47042" y="4568149"/>
              <a:ext cx="588133" cy="590587"/>
              <a:chOff x="5806178" y="718536"/>
              <a:chExt cx="603366" cy="605884"/>
            </a:xfrm>
            <a:solidFill>
              <a:schemeClr val="tx2"/>
            </a:solidFill>
          </p:grpSpPr>
          <p:grpSp>
            <p:nvGrpSpPr>
              <p:cNvPr id="89" name="Picture Placeholder 78">
                <a:extLst>
                  <a:ext uri="{FF2B5EF4-FFF2-40B4-BE49-F238E27FC236}">
                    <a16:creationId xmlns:a16="http://schemas.microsoft.com/office/drawing/2014/main" id="{9A8014FB-AFCF-2BEE-9053-1ECE30599451}"/>
                  </a:ext>
                </a:extLst>
              </p:cNvPr>
              <p:cNvGrpSpPr/>
              <p:nvPr/>
            </p:nvGrpSpPr>
            <p:grpSpPr>
              <a:xfrm>
                <a:off x="5928875" y="910571"/>
                <a:ext cx="286504" cy="126383"/>
                <a:chOff x="5928875" y="910571"/>
                <a:chExt cx="286504" cy="126383"/>
              </a:xfrm>
              <a:grpFill/>
            </p:grpSpPr>
            <p:sp>
              <p:nvSpPr>
                <p:cNvPr id="95" name="Picture Placeholder 78">
                  <a:extLst>
                    <a:ext uri="{FF2B5EF4-FFF2-40B4-BE49-F238E27FC236}">
                      <a16:creationId xmlns:a16="http://schemas.microsoft.com/office/drawing/2014/main" id="{53401B3C-0A48-3870-28A1-4E34E5ECDB10}"/>
                    </a:ext>
                  </a:extLst>
                </p:cNvPr>
                <p:cNvSpPr/>
                <p:nvPr/>
              </p:nvSpPr>
              <p:spPr>
                <a:xfrm>
                  <a:off x="5928875" y="910571"/>
                  <a:ext cx="127124" cy="126121"/>
                </a:xfrm>
                <a:custGeom>
                  <a:avLst/>
                  <a:gdLst>
                    <a:gd name="connsiteX0" fmla="*/ 127124 w 127124"/>
                    <a:gd name="connsiteY0" fmla="*/ 0 h 126121"/>
                    <a:gd name="connsiteX1" fmla="*/ 71468 w 127124"/>
                    <a:gd name="connsiteY1" fmla="*/ 126122 h 126121"/>
                    <a:gd name="connsiteX2" fmla="*/ 55656 w 127124"/>
                    <a:gd name="connsiteY2" fmla="*/ 126122 h 126121"/>
                    <a:gd name="connsiteX3" fmla="*/ 0 w 127124"/>
                    <a:gd name="connsiteY3" fmla="*/ 0 h 126121"/>
                    <a:gd name="connsiteX4" fmla="*/ 15812 w 127124"/>
                    <a:gd name="connsiteY4" fmla="*/ 0 h 126121"/>
                    <a:gd name="connsiteX5" fmla="*/ 63878 w 127124"/>
                    <a:gd name="connsiteY5" fmla="*/ 108376 h 126121"/>
                    <a:gd name="connsiteX6" fmla="*/ 111313 w 127124"/>
                    <a:gd name="connsiteY6" fmla="*/ 0 h 126121"/>
                    <a:gd name="connsiteX7" fmla="*/ 127124 w 127124"/>
                    <a:gd name="connsiteY7" fmla="*/ 0 h 12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124" h="126121">
                      <a:moveTo>
                        <a:pt x="127124" y="0"/>
                      </a:moveTo>
                      <a:lnTo>
                        <a:pt x="71468" y="126122"/>
                      </a:lnTo>
                      <a:lnTo>
                        <a:pt x="55656" y="126122"/>
                      </a:lnTo>
                      <a:lnTo>
                        <a:pt x="0" y="0"/>
                      </a:lnTo>
                      <a:lnTo>
                        <a:pt x="15812" y="0"/>
                      </a:lnTo>
                      <a:lnTo>
                        <a:pt x="63878" y="108376"/>
                      </a:lnTo>
                      <a:lnTo>
                        <a:pt x="111313" y="0"/>
                      </a:lnTo>
                      <a:lnTo>
                        <a:pt x="127124" y="0"/>
                      </a:ln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  <p:sp>
              <p:nvSpPr>
                <p:cNvPr id="96" name="Picture Placeholder 78">
                  <a:extLst>
                    <a:ext uri="{FF2B5EF4-FFF2-40B4-BE49-F238E27FC236}">
                      <a16:creationId xmlns:a16="http://schemas.microsoft.com/office/drawing/2014/main" id="{72D27FE4-FD12-2426-A802-FA9219BCEDD0}"/>
                    </a:ext>
                  </a:extLst>
                </p:cNvPr>
                <p:cNvSpPr/>
                <p:nvPr/>
              </p:nvSpPr>
              <p:spPr>
                <a:xfrm>
                  <a:off x="6092682" y="910571"/>
                  <a:ext cx="122697" cy="126121"/>
                </a:xfrm>
                <a:custGeom>
                  <a:avLst/>
                  <a:gdLst>
                    <a:gd name="connsiteX0" fmla="*/ 0 w 122697"/>
                    <a:gd name="connsiteY0" fmla="*/ 0 h 126121"/>
                    <a:gd name="connsiteX1" fmla="*/ 14547 w 122697"/>
                    <a:gd name="connsiteY1" fmla="*/ 0 h 126121"/>
                    <a:gd name="connsiteX2" fmla="*/ 61349 w 122697"/>
                    <a:gd name="connsiteY2" fmla="*/ 88095 h 126121"/>
                    <a:gd name="connsiteX3" fmla="*/ 108151 w 122697"/>
                    <a:gd name="connsiteY3" fmla="*/ 0 h 126121"/>
                    <a:gd name="connsiteX4" fmla="*/ 122697 w 122697"/>
                    <a:gd name="connsiteY4" fmla="*/ 0 h 126121"/>
                    <a:gd name="connsiteX5" fmla="*/ 122697 w 122697"/>
                    <a:gd name="connsiteY5" fmla="*/ 126122 h 126121"/>
                    <a:gd name="connsiteX6" fmla="*/ 108151 w 122697"/>
                    <a:gd name="connsiteY6" fmla="*/ 126122 h 126121"/>
                    <a:gd name="connsiteX7" fmla="*/ 108151 w 122697"/>
                    <a:gd name="connsiteY7" fmla="*/ 30421 h 126121"/>
                    <a:gd name="connsiteX8" fmla="*/ 61349 w 122697"/>
                    <a:gd name="connsiteY8" fmla="*/ 118517 h 126121"/>
                    <a:gd name="connsiteX9" fmla="*/ 14547 w 122697"/>
                    <a:gd name="connsiteY9" fmla="*/ 30421 h 126121"/>
                    <a:gd name="connsiteX10" fmla="*/ 14547 w 122697"/>
                    <a:gd name="connsiteY10" fmla="*/ 126122 h 126121"/>
                    <a:gd name="connsiteX11" fmla="*/ 0 w 122697"/>
                    <a:gd name="connsiteY11" fmla="*/ 126122 h 126121"/>
                    <a:gd name="connsiteX12" fmla="*/ 0 w 122697"/>
                    <a:gd name="connsiteY12" fmla="*/ 0 h 12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2697" h="126121">
                      <a:moveTo>
                        <a:pt x="0" y="0"/>
                      </a:moveTo>
                      <a:lnTo>
                        <a:pt x="14547" y="0"/>
                      </a:lnTo>
                      <a:lnTo>
                        <a:pt x="61349" y="88095"/>
                      </a:lnTo>
                      <a:lnTo>
                        <a:pt x="108151" y="0"/>
                      </a:lnTo>
                      <a:lnTo>
                        <a:pt x="122697" y="0"/>
                      </a:lnTo>
                      <a:lnTo>
                        <a:pt x="122697" y="126122"/>
                      </a:lnTo>
                      <a:lnTo>
                        <a:pt x="108151" y="126122"/>
                      </a:lnTo>
                      <a:lnTo>
                        <a:pt x="108151" y="30421"/>
                      </a:lnTo>
                      <a:lnTo>
                        <a:pt x="61349" y="118517"/>
                      </a:lnTo>
                      <a:lnTo>
                        <a:pt x="14547" y="30421"/>
                      </a:lnTo>
                      <a:lnTo>
                        <a:pt x="14547" y="126122"/>
                      </a:lnTo>
                      <a:lnTo>
                        <a:pt x="0" y="1261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</p:grpSp>
          <p:sp>
            <p:nvSpPr>
              <p:cNvPr id="90" name="Picture Placeholder 78">
                <a:extLst>
                  <a:ext uri="{FF2B5EF4-FFF2-40B4-BE49-F238E27FC236}">
                    <a16:creationId xmlns:a16="http://schemas.microsoft.com/office/drawing/2014/main" id="{ADFD8023-5B00-BC46-F642-5EC0560D1C0B}"/>
                  </a:ext>
                </a:extLst>
              </p:cNvPr>
              <p:cNvSpPr/>
              <p:nvPr/>
            </p:nvSpPr>
            <p:spPr>
              <a:xfrm>
                <a:off x="5806178" y="718536"/>
                <a:ext cx="537591" cy="538711"/>
              </a:xfrm>
              <a:custGeom>
                <a:avLst/>
                <a:gdLst>
                  <a:gd name="connsiteX0" fmla="*/ 404142 w 537591"/>
                  <a:gd name="connsiteY0" fmla="*/ 522867 h 538711"/>
                  <a:gd name="connsiteX1" fmla="*/ 15812 w 537591"/>
                  <a:gd name="connsiteY1" fmla="*/ 522867 h 538711"/>
                  <a:gd name="connsiteX2" fmla="*/ 15812 w 537591"/>
                  <a:gd name="connsiteY2" fmla="*/ 15844 h 538711"/>
                  <a:gd name="connsiteX3" fmla="*/ 521780 w 537591"/>
                  <a:gd name="connsiteY3" fmla="*/ 15844 h 538711"/>
                  <a:gd name="connsiteX4" fmla="*/ 521780 w 537591"/>
                  <a:gd name="connsiteY4" fmla="*/ 408787 h 538711"/>
                  <a:gd name="connsiteX5" fmla="*/ 537591 w 537591"/>
                  <a:gd name="connsiteY5" fmla="*/ 408787 h 538711"/>
                  <a:gd name="connsiteX6" fmla="*/ 537591 w 537591"/>
                  <a:gd name="connsiteY6" fmla="*/ 0 h 538711"/>
                  <a:gd name="connsiteX7" fmla="*/ 0 w 537591"/>
                  <a:gd name="connsiteY7" fmla="*/ 0 h 538711"/>
                  <a:gd name="connsiteX8" fmla="*/ 0 w 537591"/>
                  <a:gd name="connsiteY8" fmla="*/ 538712 h 538711"/>
                  <a:gd name="connsiteX9" fmla="*/ 404142 w 537591"/>
                  <a:gd name="connsiteY9" fmla="*/ 538712 h 53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7591" h="538711">
                    <a:moveTo>
                      <a:pt x="404142" y="522867"/>
                    </a:moveTo>
                    <a:lnTo>
                      <a:pt x="15812" y="522867"/>
                    </a:lnTo>
                    <a:lnTo>
                      <a:pt x="15812" y="15844"/>
                    </a:lnTo>
                    <a:lnTo>
                      <a:pt x="521780" y="15844"/>
                    </a:lnTo>
                    <a:lnTo>
                      <a:pt x="521780" y="408787"/>
                    </a:lnTo>
                    <a:lnTo>
                      <a:pt x="537591" y="408787"/>
                    </a:lnTo>
                    <a:lnTo>
                      <a:pt x="537591" y="0"/>
                    </a:lnTo>
                    <a:lnTo>
                      <a:pt x="0" y="0"/>
                    </a:lnTo>
                    <a:lnTo>
                      <a:pt x="0" y="538712"/>
                    </a:lnTo>
                    <a:lnTo>
                      <a:pt x="404142" y="538712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8">
                  <a:solidFill>
                    <a:schemeClr val="accent2"/>
                  </a:solidFill>
                  <a:latin typeface="Metropolis"/>
                </a:endParaRPr>
              </a:p>
            </p:txBody>
          </p:sp>
          <p:grpSp>
            <p:nvGrpSpPr>
              <p:cNvPr id="91" name="Picture Placeholder 78">
                <a:extLst>
                  <a:ext uri="{FF2B5EF4-FFF2-40B4-BE49-F238E27FC236}">
                    <a16:creationId xmlns:a16="http://schemas.microsoft.com/office/drawing/2014/main" id="{330D8E38-286E-C1B9-DE46-D28BEB5E6F21}"/>
                  </a:ext>
                </a:extLst>
              </p:cNvPr>
              <p:cNvGrpSpPr/>
              <p:nvPr/>
            </p:nvGrpSpPr>
            <p:grpSpPr>
              <a:xfrm>
                <a:off x="6208423" y="1152041"/>
                <a:ext cx="201122" cy="171476"/>
                <a:chOff x="6208423" y="1152041"/>
                <a:chExt cx="201122" cy="171476"/>
              </a:xfrm>
              <a:grpFill/>
            </p:grpSpPr>
            <p:sp>
              <p:nvSpPr>
                <p:cNvPr id="92" name="Picture Placeholder 78">
                  <a:extLst>
                    <a:ext uri="{FF2B5EF4-FFF2-40B4-BE49-F238E27FC236}">
                      <a16:creationId xmlns:a16="http://schemas.microsoft.com/office/drawing/2014/main" id="{CC90E104-3D1D-ABDF-45B3-0286242EA7AB}"/>
                    </a:ext>
                  </a:extLst>
                </p:cNvPr>
                <p:cNvSpPr/>
                <p:nvPr/>
              </p:nvSpPr>
              <p:spPr>
                <a:xfrm>
                  <a:off x="6280523" y="1152041"/>
                  <a:ext cx="129021" cy="152740"/>
                </a:xfrm>
                <a:custGeom>
                  <a:avLst/>
                  <a:gdLst>
                    <a:gd name="connsiteX0" fmla="*/ 107518 w 129021"/>
                    <a:gd name="connsiteY0" fmla="*/ 101405 h 152740"/>
                    <a:gd name="connsiteX1" fmla="*/ 107518 w 129021"/>
                    <a:gd name="connsiteY1" fmla="*/ 0 h 152740"/>
                    <a:gd name="connsiteX2" fmla="*/ 0 w 129021"/>
                    <a:gd name="connsiteY2" fmla="*/ 0 h 152740"/>
                    <a:gd name="connsiteX3" fmla="*/ 0 w 129021"/>
                    <a:gd name="connsiteY3" fmla="*/ 15844 h 152740"/>
                    <a:gd name="connsiteX4" fmla="*/ 91707 w 129021"/>
                    <a:gd name="connsiteY4" fmla="*/ 15844 h 152740"/>
                    <a:gd name="connsiteX5" fmla="*/ 91707 w 129021"/>
                    <a:gd name="connsiteY5" fmla="*/ 101405 h 152740"/>
                    <a:gd name="connsiteX6" fmla="*/ 69571 w 129021"/>
                    <a:gd name="connsiteY6" fmla="*/ 101405 h 152740"/>
                    <a:gd name="connsiteX7" fmla="*/ 99296 w 129021"/>
                    <a:gd name="connsiteY7" fmla="*/ 152741 h 152740"/>
                    <a:gd name="connsiteX8" fmla="*/ 129022 w 129021"/>
                    <a:gd name="connsiteY8" fmla="*/ 101405 h 152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9021" h="152740">
                      <a:moveTo>
                        <a:pt x="107518" y="101405"/>
                      </a:moveTo>
                      <a:lnTo>
                        <a:pt x="107518" y="0"/>
                      </a:lnTo>
                      <a:lnTo>
                        <a:pt x="0" y="0"/>
                      </a:lnTo>
                      <a:lnTo>
                        <a:pt x="0" y="15844"/>
                      </a:lnTo>
                      <a:lnTo>
                        <a:pt x="91707" y="15844"/>
                      </a:lnTo>
                      <a:lnTo>
                        <a:pt x="91707" y="101405"/>
                      </a:lnTo>
                      <a:lnTo>
                        <a:pt x="69571" y="101405"/>
                      </a:lnTo>
                      <a:lnTo>
                        <a:pt x="99296" y="152741"/>
                      </a:lnTo>
                      <a:lnTo>
                        <a:pt x="129022" y="101405"/>
                      </a:ln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  <p:sp>
              <p:nvSpPr>
                <p:cNvPr id="93" name="Picture Placeholder 78">
                  <a:extLst>
                    <a:ext uri="{FF2B5EF4-FFF2-40B4-BE49-F238E27FC236}">
                      <a16:creationId xmlns:a16="http://schemas.microsoft.com/office/drawing/2014/main" id="{C3AF8CAB-37E5-2D2B-C667-4F0892BDBC58}"/>
                    </a:ext>
                  </a:extLst>
                </p:cNvPr>
                <p:cNvSpPr/>
                <p:nvPr/>
              </p:nvSpPr>
              <p:spPr>
                <a:xfrm>
                  <a:off x="6208423" y="1161547"/>
                  <a:ext cx="132816" cy="161613"/>
                </a:xfrm>
                <a:custGeom>
                  <a:avLst/>
                  <a:gdLst>
                    <a:gd name="connsiteX0" fmla="*/ 37315 w 132816"/>
                    <a:gd name="connsiteY0" fmla="*/ 51336 h 161613"/>
                    <a:gd name="connsiteX1" fmla="*/ 59451 w 132816"/>
                    <a:gd name="connsiteY1" fmla="*/ 51336 h 161613"/>
                    <a:gd name="connsiteX2" fmla="*/ 29726 w 132816"/>
                    <a:gd name="connsiteY2" fmla="*/ 0 h 161613"/>
                    <a:gd name="connsiteX3" fmla="*/ 0 w 132816"/>
                    <a:gd name="connsiteY3" fmla="*/ 51336 h 161613"/>
                    <a:gd name="connsiteX4" fmla="*/ 21504 w 132816"/>
                    <a:gd name="connsiteY4" fmla="*/ 51336 h 161613"/>
                    <a:gd name="connsiteX5" fmla="*/ 21504 w 132816"/>
                    <a:gd name="connsiteY5" fmla="*/ 161613 h 161613"/>
                    <a:gd name="connsiteX6" fmla="*/ 132817 w 132816"/>
                    <a:gd name="connsiteY6" fmla="*/ 161613 h 161613"/>
                    <a:gd name="connsiteX7" fmla="*/ 132817 w 132816"/>
                    <a:gd name="connsiteY7" fmla="*/ 145769 h 161613"/>
                    <a:gd name="connsiteX8" fmla="*/ 37315 w 132816"/>
                    <a:gd name="connsiteY8" fmla="*/ 145769 h 16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2816" h="161613">
                      <a:moveTo>
                        <a:pt x="37315" y="51336"/>
                      </a:moveTo>
                      <a:lnTo>
                        <a:pt x="59451" y="51336"/>
                      </a:lnTo>
                      <a:lnTo>
                        <a:pt x="29726" y="0"/>
                      </a:lnTo>
                      <a:lnTo>
                        <a:pt x="0" y="51336"/>
                      </a:lnTo>
                      <a:lnTo>
                        <a:pt x="21504" y="51336"/>
                      </a:lnTo>
                      <a:lnTo>
                        <a:pt x="21504" y="161613"/>
                      </a:lnTo>
                      <a:lnTo>
                        <a:pt x="132817" y="161613"/>
                      </a:lnTo>
                      <a:lnTo>
                        <a:pt x="132817" y="145769"/>
                      </a:lnTo>
                      <a:lnTo>
                        <a:pt x="37315" y="145769"/>
                      </a:ln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  <p:sp>
              <p:nvSpPr>
                <p:cNvPr id="94" name="Picture Placeholder 78">
                  <a:extLst>
                    <a:ext uri="{FF2B5EF4-FFF2-40B4-BE49-F238E27FC236}">
                      <a16:creationId xmlns:a16="http://schemas.microsoft.com/office/drawing/2014/main" id="{35B68771-1E2E-29C8-A2AA-8FF071B54753}"/>
                    </a:ext>
                  </a:extLst>
                </p:cNvPr>
                <p:cNvSpPr/>
                <p:nvPr/>
              </p:nvSpPr>
              <p:spPr>
                <a:xfrm>
                  <a:off x="6288113" y="1190067"/>
                  <a:ext cx="47434" cy="95066"/>
                </a:xfrm>
                <a:custGeom>
                  <a:avLst/>
                  <a:gdLst>
                    <a:gd name="connsiteX0" fmla="*/ 47435 w 47434"/>
                    <a:gd name="connsiteY0" fmla="*/ 44364 h 95066"/>
                    <a:gd name="connsiteX1" fmla="*/ 22769 w 47434"/>
                    <a:gd name="connsiteY1" fmla="*/ 35492 h 95066"/>
                    <a:gd name="connsiteX2" fmla="*/ 43007 w 47434"/>
                    <a:gd name="connsiteY2" fmla="*/ 0 h 95066"/>
                    <a:gd name="connsiteX3" fmla="*/ 632 w 47434"/>
                    <a:gd name="connsiteY3" fmla="*/ 39928 h 95066"/>
                    <a:gd name="connsiteX4" fmla="*/ 26563 w 47434"/>
                    <a:gd name="connsiteY4" fmla="*/ 50068 h 95066"/>
                    <a:gd name="connsiteX5" fmla="*/ 0 w 47434"/>
                    <a:gd name="connsiteY5" fmla="*/ 95067 h 95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434" h="95066">
                      <a:moveTo>
                        <a:pt x="47435" y="44364"/>
                      </a:moveTo>
                      <a:lnTo>
                        <a:pt x="22769" y="35492"/>
                      </a:lnTo>
                      <a:lnTo>
                        <a:pt x="43007" y="0"/>
                      </a:lnTo>
                      <a:lnTo>
                        <a:pt x="632" y="39928"/>
                      </a:lnTo>
                      <a:lnTo>
                        <a:pt x="26563" y="50068"/>
                      </a:lnTo>
                      <a:lnTo>
                        <a:pt x="0" y="95067"/>
                      </a:ln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</p:grp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58A47DC-9268-DCBC-59C7-BE34CACB77BA}"/>
                </a:ext>
              </a:extLst>
            </p:cNvPr>
            <p:cNvSpPr txBox="1"/>
            <p:nvPr/>
          </p:nvSpPr>
          <p:spPr>
            <a:xfrm>
              <a:off x="7464949" y="4610224"/>
              <a:ext cx="4117107" cy="5064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126">
                <a:defRPr/>
              </a:pPr>
              <a:r>
                <a:rPr lang="en-US" sz="1999">
                  <a:solidFill>
                    <a:schemeClr val="accent2"/>
                  </a:solidFill>
                  <a:latin typeface="Metropolis"/>
                </a:rPr>
                <a:t>Lengthy recovery point iterations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CFBB5A-EA7E-7B26-AFA9-DD0B8DDD6474}"/>
              </a:ext>
            </a:extLst>
          </p:cNvPr>
          <p:cNvGrpSpPr/>
          <p:nvPr/>
        </p:nvGrpSpPr>
        <p:grpSpPr>
          <a:xfrm>
            <a:off x="860949" y="3020662"/>
            <a:ext cx="5124617" cy="609732"/>
            <a:chOff x="701154" y="3020555"/>
            <a:chExt cx="5125952" cy="60989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E3A5A2-FC1E-429B-1FB4-0C1E14BC3BDE}"/>
                </a:ext>
              </a:extLst>
            </p:cNvPr>
            <p:cNvSpPr txBox="1"/>
            <p:nvPr/>
          </p:nvSpPr>
          <p:spPr>
            <a:xfrm>
              <a:off x="1709999" y="3072282"/>
              <a:ext cx="4117107" cy="5064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126">
                <a:defRPr/>
              </a:pPr>
              <a:r>
                <a:rPr lang="en-US" sz="1999" dirty="0">
                  <a:solidFill>
                    <a:schemeClr val="accent2"/>
                  </a:solidFill>
                  <a:latin typeface="Metropolis"/>
                </a:rPr>
                <a:t>Re-infection of production workloads</a:t>
              </a:r>
            </a:p>
          </p:txBody>
        </p:sp>
        <p:grpSp>
          <p:nvGrpSpPr>
            <p:cNvPr id="31" name="Picture Placeholder 98" descr="Cloud Secure&#10;">
              <a:extLst>
                <a:ext uri="{FF2B5EF4-FFF2-40B4-BE49-F238E27FC236}">
                  <a16:creationId xmlns:a16="http://schemas.microsoft.com/office/drawing/2014/main" id="{C6C06769-56B9-7139-4314-45B35C6805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154" y="3020555"/>
              <a:ext cx="815409" cy="609891"/>
              <a:chOff x="8439234" y="3258167"/>
              <a:chExt cx="597772" cy="447108"/>
            </a:xfrm>
            <a:solidFill>
              <a:schemeClr val="tx2"/>
            </a:solidFill>
          </p:grpSpPr>
          <p:grpSp>
            <p:nvGrpSpPr>
              <p:cNvPr id="32" name="Picture Placeholder 98">
                <a:extLst>
                  <a:ext uri="{FF2B5EF4-FFF2-40B4-BE49-F238E27FC236}">
                    <a16:creationId xmlns:a16="http://schemas.microsoft.com/office/drawing/2014/main" id="{BC363A00-7CB6-CB44-A612-304B2A75835F}"/>
                  </a:ext>
                </a:extLst>
              </p:cNvPr>
              <p:cNvGrpSpPr/>
              <p:nvPr/>
            </p:nvGrpSpPr>
            <p:grpSpPr>
              <a:xfrm>
                <a:off x="8644809" y="3424850"/>
                <a:ext cx="188473" cy="280078"/>
                <a:chOff x="8644809" y="3424850"/>
                <a:chExt cx="188473" cy="280078"/>
              </a:xfrm>
              <a:grpFill/>
            </p:grpSpPr>
            <p:sp>
              <p:nvSpPr>
                <p:cNvPr id="34" name="Picture Placeholder 98">
                  <a:extLst>
                    <a:ext uri="{FF2B5EF4-FFF2-40B4-BE49-F238E27FC236}">
                      <a16:creationId xmlns:a16="http://schemas.microsoft.com/office/drawing/2014/main" id="{0DFC0E73-3D3C-8829-EDC0-63F2BB2E8229}"/>
                    </a:ext>
                  </a:extLst>
                </p:cNvPr>
                <p:cNvSpPr/>
                <p:nvPr/>
              </p:nvSpPr>
              <p:spPr>
                <a:xfrm>
                  <a:off x="8644809" y="3424850"/>
                  <a:ext cx="188473" cy="279496"/>
                </a:xfrm>
                <a:custGeom>
                  <a:avLst/>
                  <a:gdLst>
                    <a:gd name="connsiteX0" fmla="*/ 149261 w 188473"/>
                    <a:gd name="connsiteY0" fmla="*/ 108376 h 279496"/>
                    <a:gd name="connsiteX1" fmla="*/ 149261 w 188473"/>
                    <a:gd name="connsiteY1" fmla="*/ 52604 h 279496"/>
                    <a:gd name="connsiteX2" fmla="*/ 98664 w 188473"/>
                    <a:gd name="connsiteY2" fmla="*/ 0 h 279496"/>
                    <a:gd name="connsiteX3" fmla="*/ 89809 w 188473"/>
                    <a:gd name="connsiteY3" fmla="*/ 0 h 279496"/>
                    <a:gd name="connsiteX4" fmla="*/ 39213 w 188473"/>
                    <a:gd name="connsiteY4" fmla="*/ 52604 h 279496"/>
                    <a:gd name="connsiteX5" fmla="*/ 39213 w 188473"/>
                    <a:gd name="connsiteY5" fmla="*/ 108376 h 279496"/>
                    <a:gd name="connsiteX6" fmla="*/ 0 w 188473"/>
                    <a:gd name="connsiteY6" fmla="*/ 185063 h 279496"/>
                    <a:gd name="connsiteX7" fmla="*/ 94237 w 188473"/>
                    <a:gd name="connsiteY7" fmla="*/ 279496 h 279496"/>
                    <a:gd name="connsiteX8" fmla="*/ 188473 w 188473"/>
                    <a:gd name="connsiteY8" fmla="*/ 184429 h 279496"/>
                    <a:gd name="connsiteX9" fmla="*/ 149261 w 188473"/>
                    <a:gd name="connsiteY9" fmla="*/ 108376 h 279496"/>
                    <a:gd name="connsiteX10" fmla="*/ 55656 w 188473"/>
                    <a:gd name="connsiteY10" fmla="*/ 52604 h 279496"/>
                    <a:gd name="connsiteX11" fmla="*/ 90442 w 188473"/>
                    <a:gd name="connsiteY11" fmla="*/ 15844 h 279496"/>
                    <a:gd name="connsiteX12" fmla="*/ 99296 w 188473"/>
                    <a:gd name="connsiteY12" fmla="*/ 15844 h 279496"/>
                    <a:gd name="connsiteX13" fmla="*/ 134082 w 188473"/>
                    <a:gd name="connsiteY13" fmla="*/ 52604 h 279496"/>
                    <a:gd name="connsiteX14" fmla="*/ 134082 w 188473"/>
                    <a:gd name="connsiteY14" fmla="*/ 99503 h 279496"/>
                    <a:gd name="connsiteX15" fmla="*/ 94869 w 188473"/>
                    <a:gd name="connsiteY15" fmla="*/ 90630 h 279496"/>
                    <a:gd name="connsiteX16" fmla="*/ 55656 w 188473"/>
                    <a:gd name="connsiteY16" fmla="*/ 99503 h 279496"/>
                    <a:gd name="connsiteX17" fmla="*/ 55656 w 188473"/>
                    <a:gd name="connsiteY17" fmla="*/ 52604 h 279496"/>
                    <a:gd name="connsiteX18" fmla="*/ 94237 w 188473"/>
                    <a:gd name="connsiteY18" fmla="*/ 263018 h 279496"/>
                    <a:gd name="connsiteX19" fmla="*/ 15812 w 188473"/>
                    <a:gd name="connsiteY19" fmla="*/ 184429 h 279496"/>
                    <a:gd name="connsiteX20" fmla="*/ 94237 w 188473"/>
                    <a:gd name="connsiteY20" fmla="*/ 105841 h 279496"/>
                    <a:gd name="connsiteX21" fmla="*/ 172662 w 188473"/>
                    <a:gd name="connsiteY21" fmla="*/ 184429 h 279496"/>
                    <a:gd name="connsiteX22" fmla="*/ 94237 w 188473"/>
                    <a:gd name="connsiteY22" fmla="*/ 263018 h 27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88473" h="279496">
                      <a:moveTo>
                        <a:pt x="149261" y="108376"/>
                      </a:moveTo>
                      <a:lnTo>
                        <a:pt x="149261" y="52604"/>
                      </a:lnTo>
                      <a:cubicBezTo>
                        <a:pt x="149261" y="23450"/>
                        <a:pt x="126492" y="0"/>
                        <a:pt x="98664" y="0"/>
                      </a:cubicBezTo>
                      <a:lnTo>
                        <a:pt x="89809" y="0"/>
                      </a:lnTo>
                      <a:cubicBezTo>
                        <a:pt x="61981" y="0"/>
                        <a:pt x="39213" y="23450"/>
                        <a:pt x="39213" y="52604"/>
                      </a:cubicBezTo>
                      <a:lnTo>
                        <a:pt x="39213" y="108376"/>
                      </a:lnTo>
                      <a:cubicBezTo>
                        <a:pt x="15812" y="125488"/>
                        <a:pt x="0" y="153374"/>
                        <a:pt x="0" y="185063"/>
                      </a:cubicBezTo>
                      <a:cubicBezTo>
                        <a:pt x="0" y="237033"/>
                        <a:pt x="42375" y="279496"/>
                        <a:pt x="94237" y="279496"/>
                      </a:cubicBezTo>
                      <a:cubicBezTo>
                        <a:pt x="146098" y="279496"/>
                        <a:pt x="188473" y="236399"/>
                        <a:pt x="188473" y="184429"/>
                      </a:cubicBezTo>
                      <a:cubicBezTo>
                        <a:pt x="188473" y="153374"/>
                        <a:pt x="173294" y="125488"/>
                        <a:pt x="149261" y="108376"/>
                      </a:cubicBezTo>
                      <a:close/>
                      <a:moveTo>
                        <a:pt x="55656" y="52604"/>
                      </a:moveTo>
                      <a:cubicBezTo>
                        <a:pt x="55656" y="32323"/>
                        <a:pt x="71468" y="15844"/>
                        <a:pt x="90442" y="15844"/>
                      </a:cubicBezTo>
                      <a:lnTo>
                        <a:pt x="99296" y="15844"/>
                      </a:lnTo>
                      <a:cubicBezTo>
                        <a:pt x="118270" y="15844"/>
                        <a:pt x="134082" y="32323"/>
                        <a:pt x="134082" y="52604"/>
                      </a:cubicBezTo>
                      <a:lnTo>
                        <a:pt x="134082" y="99503"/>
                      </a:lnTo>
                      <a:cubicBezTo>
                        <a:pt x="122065" y="93799"/>
                        <a:pt x="108783" y="90630"/>
                        <a:pt x="94869" y="90630"/>
                      </a:cubicBezTo>
                      <a:cubicBezTo>
                        <a:pt x="80955" y="90630"/>
                        <a:pt x="67673" y="93799"/>
                        <a:pt x="55656" y="99503"/>
                      </a:cubicBezTo>
                      <a:lnTo>
                        <a:pt x="55656" y="52604"/>
                      </a:lnTo>
                      <a:close/>
                      <a:moveTo>
                        <a:pt x="94237" y="263018"/>
                      </a:moveTo>
                      <a:cubicBezTo>
                        <a:pt x="51229" y="263018"/>
                        <a:pt x="15812" y="228160"/>
                        <a:pt x="15812" y="184429"/>
                      </a:cubicBezTo>
                      <a:cubicBezTo>
                        <a:pt x="15812" y="141333"/>
                        <a:pt x="50597" y="105841"/>
                        <a:pt x="94237" y="105841"/>
                      </a:cubicBezTo>
                      <a:cubicBezTo>
                        <a:pt x="137876" y="105841"/>
                        <a:pt x="172662" y="140699"/>
                        <a:pt x="172662" y="184429"/>
                      </a:cubicBezTo>
                      <a:cubicBezTo>
                        <a:pt x="172662" y="227526"/>
                        <a:pt x="137876" y="263018"/>
                        <a:pt x="94237" y="263018"/>
                      </a:cubicBez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  <p:sp>
              <p:nvSpPr>
                <p:cNvPr id="35" name="Picture Placeholder 98">
                  <a:extLst>
                    <a:ext uri="{FF2B5EF4-FFF2-40B4-BE49-F238E27FC236}">
                      <a16:creationId xmlns:a16="http://schemas.microsoft.com/office/drawing/2014/main" id="{2D157811-AE9C-F30D-9154-CD0155118F64}"/>
                    </a:ext>
                  </a:extLst>
                </p:cNvPr>
                <p:cNvSpPr/>
                <p:nvPr/>
              </p:nvSpPr>
              <p:spPr>
                <a:xfrm>
                  <a:off x="8724499" y="3585196"/>
                  <a:ext cx="30358" cy="48800"/>
                </a:xfrm>
                <a:custGeom>
                  <a:avLst/>
                  <a:gdLst>
                    <a:gd name="connsiteX0" fmla="*/ 30358 w 30358"/>
                    <a:gd name="connsiteY0" fmla="*/ 15211 h 48800"/>
                    <a:gd name="connsiteX1" fmla="*/ 15179 w 30358"/>
                    <a:gd name="connsiteY1" fmla="*/ 0 h 48800"/>
                    <a:gd name="connsiteX2" fmla="*/ 0 w 30358"/>
                    <a:gd name="connsiteY2" fmla="*/ 15211 h 48800"/>
                    <a:gd name="connsiteX3" fmla="*/ 7590 w 30358"/>
                    <a:gd name="connsiteY3" fmla="*/ 28520 h 48800"/>
                    <a:gd name="connsiteX4" fmla="*/ 7590 w 30358"/>
                    <a:gd name="connsiteY4" fmla="*/ 44364 h 48800"/>
                    <a:gd name="connsiteX5" fmla="*/ 12017 w 30358"/>
                    <a:gd name="connsiteY5" fmla="*/ 48801 h 48800"/>
                    <a:gd name="connsiteX6" fmla="*/ 18974 w 30358"/>
                    <a:gd name="connsiteY6" fmla="*/ 48801 h 48800"/>
                    <a:gd name="connsiteX7" fmla="*/ 23401 w 30358"/>
                    <a:gd name="connsiteY7" fmla="*/ 44364 h 48800"/>
                    <a:gd name="connsiteX8" fmla="*/ 23401 w 30358"/>
                    <a:gd name="connsiteY8" fmla="*/ 28520 h 48800"/>
                    <a:gd name="connsiteX9" fmla="*/ 30358 w 30358"/>
                    <a:gd name="connsiteY9" fmla="*/ 15211 h 4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58" h="48800">
                      <a:moveTo>
                        <a:pt x="30358" y="15211"/>
                      </a:moveTo>
                      <a:cubicBezTo>
                        <a:pt x="30358" y="6972"/>
                        <a:pt x="23401" y="0"/>
                        <a:pt x="15179" y="0"/>
                      </a:cubicBezTo>
                      <a:cubicBezTo>
                        <a:pt x="6957" y="0"/>
                        <a:pt x="0" y="6972"/>
                        <a:pt x="0" y="15211"/>
                      </a:cubicBezTo>
                      <a:cubicBezTo>
                        <a:pt x="0" y="20915"/>
                        <a:pt x="3162" y="25985"/>
                        <a:pt x="7590" y="28520"/>
                      </a:cubicBezTo>
                      <a:lnTo>
                        <a:pt x="7590" y="44364"/>
                      </a:lnTo>
                      <a:cubicBezTo>
                        <a:pt x="7590" y="46900"/>
                        <a:pt x="9487" y="48801"/>
                        <a:pt x="12017" y="48801"/>
                      </a:cubicBezTo>
                      <a:lnTo>
                        <a:pt x="18974" y="48801"/>
                      </a:lnTo>
                      <a:cubicBezTo>
                        <a:pt x="21504" y="48801"/>
                        <a:pt x="23401" y="46900"/>
                        <a:pt x="23401" y="44364"/>
                      </a:cubicBezTo>
                      <a:lnTo>
                        <a:pt x="23401" y="28520"/>
                      </a:lnTo>
                      <a:cubicBezTo>
                        <a:pt x="27196" y="25985"/>
                        <a:pt x="30358" y="20915"/>
                        <a:pt x="30358" y="15211"/>
                      </a:cubicBezTo>
                      <a:close/>
                    </a:path>
                  </a:pathLst>
                </a:custGeom>
                <a:grpFill/>
                <a:ln w="62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852">
                    <a:defRPr/>
                  </a:pPr>
                  <a:endParaRPr lang="en-US" sz="1798">
                    <a:solidFill>
                      <a:schemeClr val="accent2"/>
                    </a:solidFill>
                    <a:latin typeface="Metropolis"/>
                  </a:endParaRPr>
                </a:p>
              </p:txBody>
            </p:sp>
          </p:grpSp>
          <p:sp>
            <p:nvSpPr>
              <p:cNvPr id="33" name="Picture Placeholder 98">
                <a:extLst>
                  <a:ext uri="{FF2B5EF4-FFF2-40B4-BE49-F238E27FC236}">
                    <a16:creationId xmlns:a16="http://schemas.microsoft.com/office/drawing/2014/main" id="{96DA871B-F7FD-F4FE-3B75-E0FF2000D368}"/>
                  </a:ext>
                </a:extLst>
              </p:cNvPr>
              <p:cNvSpPr/>
              <p:nvPr/>
            </p:nvSpPr>
            <p:spPr>
              <a:xfrm>
                <a:off x="8439234" y="3258167"/>
                <a:ext cx="597772" cy="349845"/>
              </a:xfrm>
              <a:custGeom>
                <a:avLst/>
                <a:gdLst>
                  <a:gd name="connsiteX0" fmla="*/ 516745 w 597772"/>
                  <a:gd name="connsiteY0" fmla="*/ 126122 h 349845"/>
                  <a:gd name="connsiteX1" fmla="*/ 387091 w 597772"/>
                  <a:gd name="connsiteY1" fmla="*/ 0 h 349845"/>
                  <a:gd name="connsiteX2" fmla="*/ 383929 w 597772"/>
                  <a:gd name="connsiteY2" fmla="*/ 0 h 349845"/>
                  <a:gd name="connsiteX3" fmla="*/ 263129 w 597772"/>
                  <a:gd name="connsiteY3" fmla="*/ 82391 h 349845"/>
                  <a:gd name="connsiteX4" fmla="*/ 223916 w 597772"/>
                  <a:gd name="connsiteY4" fmla="*/ 74786 h 349845"/>
                  <a:gd name="connsiteX5" fmla="*/ 221386 w 597772"/>
                  <a:gd name="connsiteY5" fmla="*/ 74786 h 349845"/>
                  <a:gd name="connsiteX6" fmla="*/ 221386 w 597772"/>
                  <a:gd name="connsiteY6" fmla="*/ 74786 h 349845"/>
                  <a:gd name="connsiteX7" fmla="*/ 110706 w 597772"/>
                  <a:gd name="connsiteY7" fmla="*/ 159078 h 349845"/>
                  <a:gd name="connsiteX8" fmla="*/ 95527 w 597772"/>
                  <a:gd name="connsiteY8" fmla="*/ 157811 h 349845"/>
                  <a:gd name="connsiteX9" fmla="*/ 92997 w 597772"/>
                  <a:gd name="connsiteY9" fmla="*/ 157811 h 349845"/>
                  <a:gd name="connsiteX10" fmla="*/ 25 w 597772"/>
                  <a:gd name="connsiteY10" fmla="*/ 249709 h 349845"/>
                  <a:gd name="connsiteX11" fmla="*/ 96792 w 597772"/>
                  <a:gd name="connsiteY11" fmla="*/ 349846 h 349845"/>
                  <a:gd name="connsiteX12" fmla="*/ 106911 w 597772"/>
                  <a:gd name="connsiteY12" fmla="*/ 349846 h 349845"/>
                  <a:gd name="connsiteX13" fmla="*/ 173319 w 597772"/>
                  <a:gd name="connsiteY13" fmla="*/ 349846 h 349845"/>
                  <a:gd name="connsiteX14" fmla="*/ 173319 w 597772"/>
                  <a:gd name="connsiteY14" fmla="*/ 334001 h 349845"/>
                  <a:gd name="connsiteX15" fmla="*/ 106911 w 597772"/>
                  <a:gd name="connsiteY15" fmla="*/ 334001 h 349845"/>
                  <a:gd name="connsiteX16" fmla="*/ 96792 w 597772"/>
                  <a:gd name="connsiteY16" fmla="*/ 334001 h 349845"/>
                  <a:gd name="connsiteX17" fmla="*/ 15204 w 597772"/>
                  <a:gd name="connsiteY17" fmla="*/ 249709 h 349845"/>
                  <a:gd name="connsiteX18" fmla="*/ 92365 w 597772"/>
                  <a:gd name="connsiteY18" fmla="*/ 173655 h 349845"/>
                  <a:gd name="connsiteX19" fmla="*/ 94262 w 597772"/>
                  <a:gd name="connsiteY19" fmla="*/ 173655 h 349845"/>
                  <a:gd name="connsiteX20" fmla="*/ 113236 w 597772"/>
                  <a:gd name="connsiteY20" fmla="*/ 176190 h 349845"/>
                  <a:gd name="connsiteX21" fmla="*/ 121458 w 597772"/>
                  <a:gd name="connsiteY21" fmla="*/ 178725 h 349845"/>
                  <a:gd name="connsiteX22" fmla="*/ 123355 w 597772"/>
                  <a:gd name="connsiteY22" fmla="*/ 170486 h 349845"/>
                  <a:gd name="connsiteX23" fmla="*/ 220121 w 597772"/>
                  <a:gd name="connsiteY23" fmla="*/ 91264 h 349845"/>
                  <a:gd name="connsiteX24" fmla="*/ 220121 w 597772"/>
                  <a:gd name="connsiteY24" fmla="*/ 91264 h 349845"/>
                  <a:gd name="connsiteX25" fmla="*/ 222651 w 597772"/>
                  <a:gd name="connsiteY25" fmla="*/ 91264 h 349845"/>
                  <a:gd name="connsiteX26" fmla="*/ 263129 w 597772"/>
                  <a:gd name="connsiteY26" fmla="*/ 100771 h 349845"/>
                  <a:gd name="connsiteX27" fmla="*/ 270718 w 597772"/>
                  <a:gd name="connsiteY27" fmla="*/ 104573 h 349845"/>
                  <a:gd name="connsiteX28" fmla="*/ 273881 w 597772"/>
                  <a:gd name="connsiteY28" fmla="*/ 96334 h 349845"/>
                  <a:gd name="connsiteX29" fmla="*/ 383296 w 597772"/>
                  <a:gd name="connsiteY29" fmla="*/ 16478 h 349845"/>
                  <a:gd name="connsiteX30" fmla="*/ 386458 w 597772"/>
                  <a:gd name="connsiteY30" fmla="*/ 16478 h 349845"/>
                  <a:gd name="connsiteX31" fmla="*/ 501566 w 597772"/>
                  <a:gd name="connsiteY31" fmla="*/ 133727 h 349845"/>
                  <a:gd name="connsiteX32" fmla="*/ 502199 w 597772"/>
                  <a:gd name="connsiteY32" fmla="*/ 140065 h 349845"/>
                  <a:gd name="connsiteX33" fmla="*/ 508523 w 597772"/>
                  <a:gd name="connsiteY33" fmla="*/ 140699 h 349845"/>
                  <a:gd name="connsiteX34" fmla="*/ 581889 w 597772"/>
                  <a:gd name="connsiteY34" fmla="*/ 238301 h 349845"/>
                  <a:gd name="connsiteX35" fmla="*/ 500934 w 597772"/>
                  <a:gd name="connsiteY35" fmla="*/ 332100 h 349845"/>
                  <a:gd name="connsiteX36" fmla="*/ 499036 w 597772"/>
                  <a:gd name="connsiteY36" fmla="*/ 332100 h 349845"/>
                  <a:gd name="connsiteX37" fmla="*/ 426303 w 597772"/>
                  <a:gd name="connsiteY37" fmla="*/ 332100 h 349845"/>
                  <a:gd name="connsiteX38" fmla="*/ 426303 w 597772"/>
                  <a:gd name="connsiteY38" fmla="*/ 347944 h 349845"/>
                  <a:gd name="connsiteX39" fmla="*/ 488917 w 597772"/>
                  <a:gd name="connsiteY39" fmla="*/ 347944 h 349845"/>
                  <a:gd name="connsiteX40" fmla="*/ 498404 w 597772"/>
                  <a:gd name="connsiteY40" fmla="*/ 347944 h 349845"/>
                  <a:gd name="connsiteX41" fmla="*/ 500934 w 597772"/>
                  <a:gd name="connsiteY41" fmla="*/ 347944 h 349845"/>
                  <a:gd name="connsiteX42" fmla="*/ 597700 w 597772"/>
                  <a:gd name="connsiteY42" fmla="*/ 238934 h 349845"/>
                  <a:gd name="connsiteX43" fmla="*/ 516745 w 597772"/>
                  <a:gd name="connsiteY43" fmla="*/ 126122 h 34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97772" h="349845">
                    <a:moveTo>
                      <a:pt x="516745" y="126122"/>
                    </a:moveTo>
                    <a:cubicBezTo>
                      <a:pt x="507258" y="55772"/>
                      <a:pt x="452867" y="1901"/>
                      <a:pt x="387091" y="0"/>
                    </a:cubicBezTo>
                    <a:cubicBezTo>
                      <a:pt x="385826" y="0"/>
                      <a:pt x="384561" y="0"/>
                      <a:pt x="383929" y="0"/>
                    </a:cubicBezTo>
                    <a:cubicBezTo>
                      <a:pt x="332699" y="0"/>
                      <a:pt x="285897" y="32323"/>
                      <a:pt x="263129" y="82391"/>
                    </a:cubicBezTo>
                    <a:cubicBezTo>
                      <a:pt x="251112" y="77321"/>
                      <a:pt x="237830" y="74786"/>
                      <a:pt x="223916" y="74786"/>
                    </a:cubicBezTo>
                    <a:lnTo>
                      <a:pt x="221386" y="74786"/>
                    </a:lnTo>
                    <a:cubicBezTo>
                      <a:pt x="221386" y="74786"/>
                      <a:pt x="221386" y="74786"/>
                      <a:pt x="221386" y="74786"/>
                    </a:cubicBezTo>
                    <a:cubicBezTo>
                      <a:pt x="170157" y="74786"/>
                      <a:pt x="125252" y="109644"/>
                      <a:pt x="110706" y="159078"/>
                    </a:cubicBezTo>
                    <a:cubicBezTo>
                      <a:pt x="105646" y="158445"/>
                      <a:pt x="100587" y="157811"/>
                      <a:pt x="95527" y="157811"/>
                    </a:cubicBezTo>
                    <a:lnTo>
                      <a:pt x="92997" y="157811"/>
                    </a:lnTo>
                    <a:cubicBezTo>
                      <a:pt x="43033" y="157811"/>
                      <a:pt x="1290" y="199006"/>
                      <a:pt x="25" y="249709"/>
                    </a:cubicBezTo>
                    <a:cubicBezTo>
                      <a:pt x="-1240" y="301045"/>
                      <a:pt x="44930" y="348578"/>
                      <a:pt x="96792" y="349846"/>
                    </a:cubicBezTo>
                    <a:cubicBezTo>
                      <a:pt x="98057" y="349846"/>
                      <a:pt x="101219" y="349846"/>
                      <a:pt x="106911" y="349846"/>
                    </a:cubicBezTo>
                    <a:cubicBezTo>
                      <a:pt x="119560" y="349846"/>
                      <a:pt x="143594" y="349846"/>
                      <a:pt x="173319" y="349846"/>
                    </a:cubicBezTo>
                    <a:lnTo>
                      <a:pt x="173319" y="334001"/>
                    </a:lnTo>
                    <a:cubicBezTo>
                      <a:pt x="143594" y="334001"/>
                      <a:pt x="119560" y="334001"/>
                      <a:pt x="106911" y="334001"/>
                    </a:cubicBezTo>
                    <a:cubicBezTo>
                      <a:pt x="101851" y="334001"/>
                      <a:pt x="98057" y="334001"/>
                      <a:pt x="96792" y="334001"/>
                    </a:cubicBezTo>
                    <a:cubicBezTo>
                      <a:pt x="53152" y="332734"/>
                      <a:pt x="14572" y="292806"/>
                      <a:pt x="15204" y="249709"/>
                    </a:cubicBezTo>
                    <a:cubicBezTo>
                      <a:pt x="16469" y="207879"/>
                      <a:pt x="50622" y="173655"/>
                      <a:pt x="92365" y="173655"/>
                    </a:cubicBezTo>
                    <a:lnTo>
                      <a:pt x="94262" y="173655"/>
                    </a:lnTo>
                    <a:cubicBezTo>
                      <a:pt x="101219" y="173655"/>
                      <a:pt x="107544" y="174923"/>
                      <a:pt x="113236" y="176190"/>
                    </a:cubicBezTo>
                    <a:lnTo>
                      <a:pt x="121458" y="178725"/>
                    </a:lnTo>
                    <a:lnTo>
                      <a:pt x="123355" y="170486"/>
                    </a:lnTo>
                    <a:cubicBezTo>
                      <a:pt x="133474" y="124221"/>
                      <a:pt x="173952" y="91264"/>
                      <a:pt x="220121" y="91264"/>
                    </a:cubicBezTo>
                    <a:cubicBezTo>
                      <a:pt x="220121" y="91264"/>
                      <a:pt x="220121" y="91264"/>
                      <a:pt x="220121" y="91264"/>
                    </a:cubicBezTo>
                    <a:lnTo>
                      <a:pt x="222651" y="91264"/>
                    </a:lnTo>
                    <a:cubicBezTo>
                      <a:pt x="237198" y="91898"/>
                      <a:pt x="250480" y="95067"/>
                      <a:pt x="263129" y="100771"/>
                    </a:cubicBezTo>
                    <a:lnTo>
                      <a:pt x="270718" y="104573"/>
                    </a:lnTo>
                    <a:lnTo>
                      <a:pt x="273881" y="96334"/>
                    </a:lnTo>
                    <a:cubicBezTo>
                      <a:pt x="292854" y="47533"/>
                      <a:pt x="335229" y="16478"/>
                      <a:pt x="383296" y="16478"/>
                    </a:cubicBezTo>
                    <a:cubicBezTo>
                      <a:pt x="384561" y="16478"/>
                      <a:pt x="385194" y="16478"/>
                      <a:pt x="386458" y="16478"/>
                    </a:cubicBezTo>
                    <a:cubicBezTo>
                      <a:pt x="445910" y="17112"/>
                      <a:pt x="495242" y="67814"/>
                      <a:pt x="501566" y="133727"/>
                    </a:cubicBezTo>
                    <a:lnTo>
                      <a:pt x="502199" y="140065"/>
                    </a:lnTo>
                    <a:lnTo>
                      <a:pt x="508523" y="140699"/>
                    </a:lnTo>
                    <a:cubicBezTo>
                      <a:pt x="550898" y="144501"/>
                      <a:pt x="583154" y="187598"/>
                      <a:pt x="581889" y="238301"/>
                    </a:cubicBezTo>
                    <a:cubicBezTo>
                      <a:pt x="580624" y="290270"/>
                      <a:pt x="544574" y="332100"/>
                      <a:pt x="500934" y="332100"/>
                    </a:cubicBezTo>
                    <a:lnTo>
                      <a:pt x="499036" y="332100"/>
                    </a:lnTo>
                    <a:cubicBezTo>
                      <a:pt x="495242" y="332100"/>
                      <a:pt x="466781" y="332100"/>
                      <a:pt x="426303" y="332100"/>
                    </a:cubicBezTo>
                    <a:lnTo>
                      <a:pt x="426303" y="347944"/>
                    </a:lnTo>
                    <a:cubicBezTo>
                      <a:pt x="454132" y="347944"/>
                      <a:pt x="476900" y="347944"/>
                      <a:pt x="488917" y="347944"/>
                    </a:cubicBezTo>
                    <a:cubicBezTo>
                      <a:pt x="493977" y="347944"/>
                      <a:pt x="497771" y="347944"/>
                      <a:pt x="498404" y="347944"/>
                    </a:cubicBezTo>
                    <a:lnTo>
                      <a:pt x="500934" y="347944"/>
                    </a:lnTo>
                    <a:cubicBezTo>
                      <a:pt x="552795" y="347944"/>
                      <a:pt x="596435" y="299143"/>
                      <a:pt x="597700" y="238934"/>
                    </a:cubicBezTo>
                    <a:cubicBezTo>
                      <a:pt x="599598" y="182528"/>
                      <a:pt x="564180" y="134361"/>
                      <a:pt x="516745" y="126122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8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ABB885-CBAF-7EB5-42C3-5B62705351D8}"/>
              </a:ext>
            </a:extLst>
          </p:cNvPr>
          <p:cNvSpPr txBox="1"/>
          <p:nvPr/>
        </p:nvSpPr>
        <p:spPr>
          <a:xfrm>
            <a:off x="-262083" y="397810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126">
              <a:defRPr/>
            </a:pPr>
            <a:endParaRPr lang="en-US" sz="1400">
              <a:solidFill>
                <a:srgbClr val="FFFFFF"/>
              </a:solidFill>
              <a:latin typeface="Metropolis"/>
            </a:endParaRPr>
          </a:p>
        </p:txBody>
      </p:sp>
    </p:spTree>
    <p:extLst>
      <p:ext uri="{BB962C8B-B14F-4D97-AF65-F5344CB8AC3E}">
        <p14:creationId xmlns:p14="http://schemas.microsoft.com/office/powerpoint/2010/main" val="12994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84E667-B9ED-4E9D-91E9-A0C7FFC8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Ransomware Recovery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29F14D2-0F7A-4E10-A486-7C4CB966475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Recovery of VM + Recovery of Data = Clean VM with Recent Data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F0907-081C-4715-9CDA-17BCBC8075FC}"/>
              </a:ext>
            </a:extLst>
          </p:cNvPr>
          <p:cNvCxnSpPr/>
          <p:nvPr/>
        </p:nvCxnSpPr>
        <p:spPr>
          <a:xfrm>
            <a:off x="2069617" y="2978251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F62AFC-DAE1-4065-976B-392228022624}"/>
              </a:ext>
            </a:extLst>
          </p:cNvPr>
          <p:cNvCxnSpPr/>
          <p:nvPr/>
        </p:nvCxnSpPr>
        <p:spPr>
          <a:xfrm>
            <a:off x="3428853" y="2992709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551536-5DFE-4653-BEC6-6ACEA66BE650}"/>
              </a:ext>
            </a:extLst>
          </p:cNvPr>
          <p:cNvCxnSpPr/>
          <p:nvPr/>
        </p:nvCxnSpPr>
        <p:spPr>
          <a:xfrm>
            <a:off x="4191070" y="2992709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378153-8F6A-4856-93CE-14C22C3AC165}"/>
              </a:ext>
            </a:extLst>
          </p:cNvPr>
          <p:cNvCxnSpPr/>
          <p:nvPr/>
        </p:nvCxnSpPr>
        <p:spPr>
          <a:xfrm>
            <a:off x="4886627" y="2992709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94B6EF-DBFC-483F-80C7-450FDF6C7CBD}"/>
              </a:ext>
            </a:extLst>
          </p:cNvPr>
          <p:cNvCxnSpPr/>
          <p:nvPr/>
        </p:nvCxnSpPr>
        <p:spPr>
          <a:xfrm>
            <a:off x="5616964" y="2992709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9C8EB4-598C-495D-A131-2F5950FFB562}"/>
              </a:ext>
            </a:extLst>
          </p:cNvPr>
          <p:cNvCxnSpPr/>
          <p:nvPr/>
        </p:nvCxnSpPr>
        <p:spPr>
          <a:xfrm>
            <a:off x="6379180" y="2992709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728D7D6-57A3-4ECA-AF98-AEC775486A10}"/>
              </a:ext>
            </a:extLst>
          </p:cNvPr>
          <p:cNvSpPr/>
          <p:nvPr/>
        </p:nvSpPr>
        <p:spPr>
          <a:xfrm>
            <a:off x="1713142" y="3307884"/>
            <a:ext cx="7946748" cy="739029"/>
          </a:xfrm>
          <a:prstGeom prst="rightArrow">
            <a:avLst/>
          </a:prstGeom>
          <a:gradFill flip="none" rotWithShape="1">
            <a:gsLst>
              <a:gs pos="0">
                <a:srgbClr val="176BAC"/>
              </a:gs>
              <a:gs pos="100000">
                <a:srgbClr val="642D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>
                <a:schemeClr val="tx2"/>
              </a:buClr>
              <a:defRPr/>
            </a:pPr>
            <a:endParaRPr lang="en-US" sz="1799">
              <a:solidFill>
                <a:schemeClr val="tx2"/>
              </a:solidFill>
              <a:latin typeface="Metropoli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AFAB3-9E29-4103-AA9C-06862AD692BB}"/>
              </a:ext>
            </a:extLst>
          </p:cNvPr>
          <p:cNvSpPr txBox="1"/>
          <p:nvPr/>
        </p:nvSpPr>
        <p:spPr>
          <a:xfrm>
            <a:off x="1595769" y="4451003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F7843-1F8C-4BAD-8E91-9FBAB96AC064}"/>
              </a:ext>
            </a:extLst>
          </p:cNvPr>
          <p:cNvSpPr txBox="1"/>
          <p:nvPr/>
        </p:nvSpPr>
        <p:spPr>
          <a:xfrm>
            <a:off x="2364988" y="4426902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. . . . . 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C7BE1-37B1-462C-BC68-6B2AF9E041D8}"/>
              </a:ext>
            </a:extLst>
          </p:cNvPr>
          <p:cNvSpPr txBox="1"/>
          <p:nvPr/>
        </p:nvSpPr>
        <p:spPr>
          <a:xfrm>
            <a:off x="2955005" y="4451003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58CB29-8AD3-40ED-A24E-C563C2E88D46}"/>
              </a:ext>
            </a:extLst>
          </p:cNvPr>
          <p:cNvSpPr txBox="1"/>
          <p:nvPr/>
        </p:nvSpPr>
        <p:spPr>
          <a:xfrm>
            <a:off x="3717222" y="4451003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E849FE-6423-4088-AF96-91D33D238980}"/>
              </a:ext>
            </a:extLst>
          </p:cNvPr>
          <p:cNvSpPr txBox="1"/>
          <p:nvPr/>
        </p:nvSpPr>
        <p:spPr>
          <a:xfrm>
            <a:off x="4412779" y="4451003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55C294-EDFE-4F7C-8B73-8CC4F0F80A36}"/>
              </a:ext>
            </a:extLst>
          </p:cNvPr>
          <p:cNvSpPr txBox="1"/>
          <p:nvPr/>
        </p:nvSpPr>
        <p:spPr>
          <a:xfrm>
            <a:off x="5143115" y="4431581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3CE4E-8738-419B-A91E-0CB2FB895871}"/>
              </a:ext>
            </a:extLst>
          </p:cNvPr>
          <p:cNvSpPr txBox="1"/>
          <p:nvPr/>
        </p:nvSpPr>
        <p:spPr>
          <a:xfrm>
            <a:off x="5912335" y="4431581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35D64C-D51C-47C3-AA29-4FE6DD9C66C7}"/>
              </a:ext>
            </a:extLst>
          </p:cNvPr>
          <p:cNvCxnSpPr/>
          <p:nvPr/>
        </p:nvCxnSpPr>
        <p:spPr>
          <a:xfrm>
            <a:off x="7044790" y="2992709"/>
            <a:ext cx="0" cy="136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CBD10CB-DD7F-4204-8F55-433EBAC267B6}"/>
              </a:ext>
            </a:extLst>
          </p:cNvPr>
          <p:cNvSpPr txBox="1"/>
          <p:nvPr/>
        </p:nvSpPr>
        <p:spPr>
          <a:xfrm>
            <a:off x="6569009" y="4434568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Week 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8076CA-2688-4033-AE6C-6A0E621D96AB}"/>
              </a:ext>
            </a:extLst>
          </p:cNvPr>
          <p:cNvCxnSpPr/>
          <p:nvPr/>
        </p:nvCxnSpPr>
        <p:spPr>
          <a:xfrm>
            <a:off x="7313593" y="2992709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165822-03B4-4B83-ABDD-F424A14E34C7}"/>
              </a:ext>
            </a:extLst>
          </p:cNvPr>
          <p:cNvCxnSpPr/>
          <p:nvPr/>
        </p:nvCxnSpPr>
        <p:spPr>
          <a:xfrm>
            <a:off x="7563197" y="2992709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034BD6-3E53-422A-82B7-580FC2A427E8}"/>
              </a:ext>
            </a:extLst>
          </p:cNvPr>
          <p:cNvCxnSpPr/>
          <p:nvPr/>
        </p:nvCxnSpPr>
        <p:spPr>
          <a:xfrm>
            <a:off x="7815611" y="2992709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ABB739-64EA-433B-8783-FBC49D95FF0A}"/>
              </a:ext>
            </a:extLst>
          </p:cNvPr>
          <p:cNvCxnSpPr/>
          <p:nvPr/>
        </p:nvCxnSpPr>
        <p:spPr>
          <a:xfrm>
            <a:off x="8071222" y="2988084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6A31BD-A3E0-4B53-BF5C-853986AA505F}"/>
              </a:ext>
            </a:extLst>
          </p:cNvPr>
          <p:cNvCxnSpPr/>
          <p:nvPr/>
        </p:nvCxnSpPr>
        <p:spPr>
          <a:xfrm>
            <a:off x="8323636" y="2988084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565E12-5128-4794-AE6C-AF26A14CBD3F}"/>
              </a:ext>
            </a:extLst>
          </p:cNvPr>
          <p:cNvCxnSpPr/>
          <p:nvPr/>
        </p:nvCxnSpPr>
        <p:spPr>
          <a:xfrm>
            <a:off x="8579801" y="2988084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527D2F-045A-413D-AFE4-A69A816E5781}"/>
              </a:ext>
            </a:extLst>
          </p:cNvPr>
          <p:cNvCxnSpPr/>
          <p:nvPr/>
        </p:nvCxnSpPr>
        <p:spPr>
          <a:xfrm>
            <a:off x="8835412" y="2983458"/>
            <a:ext cx="0" cy="13693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0ADA1D35-7AED-42B4-AA6C-1977F8B68132}"/>
              </a:ext>
            </a:extLst>
          </p:cNvPr>
          <p:cNvSpPr/>
          <p:nvPr/>
        </p:nvSpPr>
        <p:spPr>
          <a:xfrm rot="5400000">
            <a:off x="8108125" y="3654291"/>
            <a:ext cx="242898" cy="18319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buClr>
                <a:schemeClr val="tx2"/>
              </a:buClr>
              <a:defRPr/>
            </a:pPr>
            <a:endParaRPr lang="en-US" sz="1799">
              <a:solidFill>
                <a:schemeClr val="tx2"/>
              </a:solidFill>
              <a:latin typeface="Metropoli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8DFCB4-3361-4E83-964F-607DB287D0BB}"/>
              </a:ext>
            </a:extLst>
          </p:cNvPr>
          <p:cNvSpPr txBox="1"/>
          <p:nvPr/>
        </p:nvSpPr>
        <p:spPr>
          <a:xfrm>
            <a:off x="7743803" y="4663475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Daily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91B5069-6C64-4A22-A707-85F08BED16D1}"/>
              </a:ext>
            </a:extLst>
          </p:cNvPr>
          <p:cNvCxnSpPr/>
          <p:nvPr/>
        </p:nvCxnSpPr>
        <p:spPr>
          <a:xfrm>
            <a:off x="8844656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B1BECA-E77E-46E7-BFBC-01D55E8E8F56}"/>
              </a:ext>
            </a:extLst>
          </p:cNvPr>
          <p:cNvCxnSpPr/>
          <p:nvPr/>
        </p:nvCxnSpPr>
        <p:spPr>
          <a:xfrm>
            <a:off x="8856658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1F9843-F834-4FBE-939E-E1F900DC0962}"/>
              </a:ext>
            </a:extLst>
          </p:cNvPr>
          <p:cNvCxnSpPr/>
          <p:nvPr/>
        </p:nvCxnSpPr>
        <p:spPr>
          <a:xfrm>
            <a:off x="8871057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E1DF89-BA27-46D2-9168-256239D7482D}"/>
              </a:ext>
            </a:extLst>
          </p:cNvPr>
          <p:cNvCxnSpPr/>
          <p:nvPr/>
        </p:nvCxnSpPr>
        <p:spPr>
          <a:xfrm>
            <a:off x="8883061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863BC0-31CE-42BA-815B-6C4CF4843E67}"/>
              </a:ext>
            </a:extLst>
          </p:cNvPr>
          <p:cNvCxnSpPr/>
          <p:nvPr/>
        </p:nvCxnSpPr>
        <p:spPr>
          <a:xfrm>
            <a:off x="8897457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5E0D5D-B694-4D16-8581-A925196BB2F5}"/>
              </a:ext>
            </a:extLst>
          </p:cNvPr>
          <p:cNvCxnSpPr/>
          <p:nvPr/>
        </p:nvCxnSpPr>
        <p:spPr>
          <a:xfrm>
            <a:off x="8909458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755CBF0-7D9A-4626-BAD0-CDBABD445201}"/>
              </a:ext>
            </a:extLst>
          </p:cNvPr>
          <p:cNvCxnSpPr/>
          <p:nvPr/>
        </p:nvCxnSpPr>
        <p:spPr>
          <a:xfrm>
            <a:off x="8923859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ight Brace 53">
            <a:extLst>
              <a:ext uri="{FF2B5EF4-FFF2-40B4-BE49-F238E27FC236}">
                <a16:creationId xmlns:a16="http://schemas.microsoft.com/office/drawing/2014/main" id="{86C68E93-5A3E-4BF9-9E3F-A01B972F960F}"/>
              </a:ext>
            </a:extLst>
          </p:cNvPr>
          <p:cNvSpPr/>
          <p:nvPr/>
        </p:nvSpPr>
        <p:spPr>
          <a:xfrm rot="5400000">
            <a:off x="8807861" y="4556798"/>
            <a:ext cx="219189" cy="4144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buClr>
                <a:schemeClr val="tx2"/>
              </a:buClr>
              <a:defRPr/>
            </a:pPr>
            <a:endParaRPr lang="en-US" sz="1799">
              <a:solidFill>
                <a:schemeClr val="tx2"/>
              </a:solidFill>
              <a:latin typeface="Metropoli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C7E391-9456-41C5-A2A9-6E8CF3B70966}"/>
              </a:ext>
            </a:extLst>
          </p:cNvPr>
          <p:cNvSpPr txBox="1"/>
          <p:nvPr/>
        </p:nvSpPr>
        <p:spPr>
          <a:xfrm>
            <a:off x="8450012" y="4874380"/>
            <a:ext cx="9476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050">
                <a:solidFill>
                  <a:schemeClr val="tx2"/>
                </a:solidFill>
                <a:latin typeface="Metropolis"/>
              </a:rPr>
              <a:t>Hourly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8CE13F6-9D5B-47A9-8196-6C7F77EDA9E9}"/>
              </a:ext>
            </a:extLst>
          </p:cNvPr>
          <p:cNvCxnSpPr/>
          <p:nvPr/>
        </p:nvCxnSpPr>
        <p:spPr>
          <a:xfrm>
            <a:off x="8710254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D0262F-F6BE-4FE5-8E7E-DEEA62D859D9}"/>
              </a:ext>
            </a:extLst>
          </p:cNvPr>
          <p:cNvCxnSpPr/>
          <p:nvPr/>
        </p:nvCxnSpPr>
        <p:spPr>
          <a:xfrm>
            <a:off x="8719856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67CC4E4-7481-473B-A306-1965A3652802}"/>
              </a:ext>
            </a:extLst>
          </p:cNvPr>
          <p:cNvCxnSpPr/>
          <p:nvPr/>
        </p:nvCxnSpPr>
        <p:spPr>
          <a:xfrm>
            <a:off x="8734257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5D4F576-DC3E-4577-86F1-64F5014B7DE2}"/>
              </a:ext>
            </a:extLst>
          </p:cNvPr>
          <p:cNvCxnSpPr/>
          <p:nvPr/>
        </p:nvCxnSpPr>
        <p:spPr>
          <a:xfrm>
            <a:off x="8746258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78B07DE-AD57-451F-9378-C417C4F24533}"/>
              </a:ext>
            </a:extLst>
          </p:cNvPr>
          <p:cNvCxnSpPr/>
          <p:nvPr/>
        </p:nvCxnSpPr>
        <p:spPr>
          <a:xfrm>
            <a:off x="8760656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D31E1B-136C-44C2-8752-500EC197F5D3}"/>
              </a:ext>
            </a:extLst>
          </p:cNvPr>
          <p:cNvCxnSpPr/>
          <p:nvPr/>
        </p:nvCxnSpPr>
        <p:spPr>
          <a:xfrm>
            <a:off x="8772657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9A0757-1CF6-4D82-B31C-D63A6B27F706}"/>
              </a:ext>
            </a:extLst>
          </p:cNvPr>
          <p:cNvCxnSpPr/>
          <p:nvPr/>
        </p:nvCxnSpPr>
        <p:spPr>
          <a:xfrm>
            <a:off x="8787056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2669823-81CD-4F9A-83F2-93F94C1505EF}"/>
              </a:ext>
            </a:extLst>
          </p:cNvPr>
          <p:cNvCxnSpPr/>
          <p:nvPr/>
        </p:nvCxnSpPr>
        <p:spPr>
          <a:xfrm>
            <a:off x="8799059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B9205AA-F77F-47F8-AA21-70D3B0219AD8}"/>
              </a:ext>
            </a:extLst>
          </p:cNvPr>
          <p:cNvCxnSpPr/>
          <p:nvPr/>
        </p:nvCxnSpPr>
        <p:spPr>
          <a:xfrm>
            <a:off x="8811057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32F042-4B5A-4108-84F6-EB7AA0E6E286}"/>
              </a:ext>
            </a:extLst>
          </p:cNvPr>
          <p:cNvCxnSpPr/>
          <p:nvPr/>
        </p:nvCxnSpPr>
        <p:spPr>
          <a:xfrm>
            <a:off x="8823060" y="2983458"/>
            <a:ext cx="0" cy="1369379"/>
          </a:xfrm>
          <a:prstGeom prst="line">
            <a:avLst/>
          </a:prstGeom>
          <a:ln w="31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E640BBA-886B-A820-E89F-CAFEAC437F4C}"/>
              </a:ext>
            </a:extLst>
          </p:cNvPr>
          <p:cNvGrpSpPr/>
          <p:nvPr/>
        </p:nvGrpSpPr>
        <p:grpSpPr>
          <a:xfrm>
            <a:off x="3492711" y="3901363"/>
            <a:ext cx="5432109" cy="2003782"/>
            <a:chOff x="5238097" y="4089260"/>
            <a:chExt cx="5433524" cy="2004304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E7897F4-489D-4D4E-B7D9-71606F9E3E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7107" y="4580586"/>
              <a:ext cx="414514" cy="48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B83DB88-7687-46C5-9792-2271C6DFA9C4}"/>
                </a:ext>
              </a:extLst>
            </p:cNvPr>
            <p:cNvCxnSpPr>
              <a:cxnSpLocks/>
            </p:cNvCxnSpPr>
            <p:nvPr/>
          </p:nvCxnSpPr>
          <p:spPr>
            <a:xfrm>
              <a:off x="5238097" y="4089260"/>
              <a:ext cx="572209" cy="9549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263C776-C713-9AF7-9145-A91E3011A5C8}"/>
                </a:ext>
              </a:extLst>
            </p:cNvPr>
            <p:cNvGrpSpPr/>
            <p:nvPr/>
          </p:nvGrpSpPr>
          <p:grpSpPr>
            <a:xfrm>
              <a:off x="5317569" y="5138566"/>
              <a:ext cx="4918637" cy="954998"/>
              <a:chOff x="5317569" y="5138566"/>
              <a:chExt cx="4918637" cy="95499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3AB74AA-8FC0-4A85-82DE-B8B83DF5A00E}"/>
                  </a:ext>
                </a:extLst>
              </p:cNvPr>
              <p:cNvSpPr/>
              <p:nvPr/>
            </p:nvSpPr>
            <p:spPr>
              <a:xfrm>
                <a:off x="5317569" y="5138566"/>
                <a:ext cx="4918637" cy="954998"/>
              </a:xfrm>
              <a:prstGeom prst="rect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>
                    <a:schemeClr val="tx2"/>
                  </a:buClr>
                  <a:defRPr/>
                </a:pPr>
                <a:endParaRPr lang="en-US" sz="1799">
                  <a:solidFill>
                    <a:schemeClr val="tx2"/>
                  </a:solidFill>
                  <a:latin typeface="Metropoli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E015E3F-8428-49F0-8D74-6B1C0E98A6DA}"/>
                  </a:ext>
                </a:extLst>
              </p:cNvPr>
              <p:cNvSpPr/>
              <p:nvPr/>
            </p:nvSpPr>
            <p:spPr>
              <a:xfrm>
                <a:off x="5386712" y="5219927"/>
                <a:ext cx="997709" cy="79227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>
                    <a:schemeClr val="tx2"/>
                  </a:buClr>
                  <a:defRPr/>
                </a:pPr>
                <a:endParaRPr lang="en-US" sz="1799">
                  <a:solidFill>
                    <a:schemeClr val="tx2"/>
                  </a:solidFill>
                  <a:latin typeface="Metropoli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1747058-6209-4C28-82BF-67B1001D6310}"/>
                  </a:ext>
                </a:extLst>
              </p:cNvPr>
              <p:cNvSpPr/>
              <p:nvPr/>
            </p:nvSpPr>
            <p:spPr>
              <a:xfrm>
                <a:off x="5461697" y="5282644"/>
                <a:ext cx="862233" cy="6668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>
                    <a:schemeClr val="tx2"/>
                  </a:buClr>
                  <a:defRPr/>
                </a:pPr>
                <a:endParaRPr lang="en-US" sz="1799">
                  <a:solidFill>
                    <a:schemeClr val="tx2"/>
                  </a:solidFill>
                  <a:latin typeface="Metropolis"/>
                </a:endParaRPr>
              </a:p>
            </p:txBody>
          </p:sp>
          <p:pic>
            <p:nvPicPr>
              <p:cNvPr id="73" name="Picture 8" descr="Image result for windows logo">
                <a:extLst>
                  <a:ext uri="{FF2B5EF4-FFF2-40B4-BE49-F238E27FC236}">
                    <a16:creationId xmlns:a16="http://schemas.microsoft.com/office/drawing/2014/main" id="{9AFAEDBE-9210-487F-BFB0-E3A363E59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6596" y="5409848"/>
                <a:ext cx="412435" cy="412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54D4696F-AAC9-499F-80E8-200A8F9D7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73860" y="5289576"/>
                <a:ext cx="758608" cy="65297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EC6CFF5-E6D4-4F7E-BA4D-0FC20D2370E6}"/>
                  </a:ext>
                </a:extLst>
              </p:cNvPr>
              <p:cNvSpPr txBox="1"/>
              <p:nvPr/>
            </p:nvSpPr>
            <p:spPr>
              <a:xfrm>
                <a:off x="6505604" y="5354455"/>
                <a:ext cx="2804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>
                  <a:buClr>
                    <a:schemeClr val="tx2"/>
                  </a:buClr>
                  <a:defRPr/>
                </a:pPr>
                <a:r>
                  <a:rPr lang="en-US" sz="1400">
                    <a:solidFill>
                      <a:schemeClr val="tx2"/>
                    </a:solidFill>
                    <a:latin typeface="Metropolis"/>
                  </a:rPr>
                  <a:t>Recovered VM + </a:t>
                </a:r>
              </a:p>
              <a:p>
                <a:pPr algn="ctr" defTabSz="914126">
                  <a:buClr>
                    <a:schemeClr val="tx2"/>
                  </a:buClr>
                  <a:defRPr/>
                </a:pPr>
                <a:r>
                  <a:rPr lang="en-US" sz="1400">
                    <a:solidFill>
                      <a:schemeClr val="tx2"/>
                    </a:solidFill>
                    <a:latin typeface="Metropolis"/>
                  </a:rPr>
                  <a:t>Recovered Data</a:t>
                </a: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1B170FE-9634-1EDB-4C81-0E8EB79BD332}"/>
              </a:ext>
            </a:extLst>
          </p:cNvPr>
          <p:cNvGrpSpPr/>
          <p:nvPr/>
        </p:nvGrpSpPr>
        <p:grpSpPr>
          <a:xfrm>
            <a:off x="6341657" y="1517468"/>
            <a:ext cx="2746170" cy="2835370"/>
            <a:chOff x="8087784" y="1704743"/>
            <a:chExt cx="2746885" cy="2836109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14FFFD-6078-4D77-BC77-3EF5D5ED7C81}"/>
                </a:ext>
              </a:extLst>
            </p:cNvPr>
            <p:cNvCxnSpPr/>
            <p:nvPr/>
          </p:nvCxnSpPr>
          <p:spPr>
            <a:xfrm>
              <a:off x="10834669" y="3171116"/>
              <a:ext cx="0" cy="136973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8BDE94-54F3-4353-8818-99D7C56D5C69}"/>
                </a:ext>
              </a:extLst>
            </p:cNvPr>
            <p:cNvCxnSpPr/>
            <p:nvPr/>
          </p:nvCxnSpPr>
          <p:spPr>
            <a:xfrm>
              <a:off x="10682664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5596627-806B-4443-84F8-CFEDB8776A15}"/>
                </a:ext>
              </a:extLst>
            </p:cNvPr>
            <p:cNvCxnSpPr/>
            <p:nvPr/>
          </p:nvCxnSpPr>
          <p:spPr>
            <a:xfrm>
              <a:off x="10694666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560077-3924-47CB-A747-CEBDFA3B9692}"/>
                </a:ext>
              </a:extLst>
            </p:cNvPr>
            <p:cNvCxnSpPr/>
            <p:nvPr/>
          </p:nvCxnSpPr>
          <p:spPr>
            <a:xfrm>
              <a:off x="10706672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7E7D51B-CDD4-4279-9C31-5BCD0317E579}"/>
                </a:ext>
              </a:extLst>
            </p:cNvPr>
            <p:cNvCxnSpPr/>
            <p:nvPr/>
          </p:nvCxnSpPr>
          <p:spPr>
            <a:xfrm>
              <a:off x="10721074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0B6768E-F569-4296-9CB1-D53EC1C386BF}"/>
                </a:ext>
              </a:extLst>
            </p:cNvPr>
            <p:cNvCxnSpPr/>
            <p:nvPr/>
          </p:nvCxnSpPr>
          <p:spPr>
            <a:xfrm>
              <a:off x="10733079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79D67A5-8DCB-40AE-97BE-629D5502229C}"/>
                </a:ext>
              </a:extLst>
            </p:cNvPr>
            <p:cNvCxnSpPr/>
            <p:nvPr/>
          </p:nvCxnSpPr>
          <p:spPr>
            <a:xfrm>
              <a:off x="10747480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0CC13EA-1B7A-477F-8317-2FFFC2AD262D}"/>
                </a:ext>
              </a:extLst>
            </p:cNvPr>
            <p:cNvCxnSpPr/>
            <p:nvPr/>
          </p:nvCxnSpPr>
          <p:spPr>
            <a:xfrm>
              <a:off x="10759485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CA8FC7A-3EFF-4C6B-9717-8D6350EF9F78}"/>
                </a:ext>
              </a:extLst>
            </p:cNvPr>
            <p:cNvCxnSpPr/>
            <p:nvPr/>
          </p:nvCxnSpPr>
          <p:spPr>
            <a:xfrm>
              <a:off x="10773888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F5486A3-FCC3-49F9-93B7-A87FCEFCE5D4}"/>
                </a:ext>
              </a:extLst>
            </p:cNvPr>
            <p:cNvCxnSpPr/>
            <p:nvPr/>
          </p:nvCxnSpPr>
          <p:spPr>
            <a:xfrm>
              <a:off x="10785893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FEC51A-77DE-4A11-A5B9-16C6A3E4934B}"/>
                </a:ext>
              </a:extLst>
            </p:cNvPr>
            <p:cNvCxnSpPr/>
            <p:nvPr/>
          </p:nvCxnSpPr>
          <p:spPr>
            <a:xfrm>
              <a:off x="10797892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25DF6C1-A35F-4D2F-AC26-BB9E70FD9A2C}"/>
                </a:ext>
              </a:extLst>
            </p:cNvPr>
            <p:cNvCxnSpPr/>
            <p:nvPr/>
          </p:nvCxnSpPr>
          <p:spPr>
            <a:xfrm>
              <a:off x="10809897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509B927-561C-4346-ACF3-5E55908FA17F}"/>
                </a:ext>
              </a:extLst>
            </p:cNvPr>
            <p:cNvCxnSpPr/>
            <p:nvPr/>
          </p:nvCxnSpPr>
          <p:spPr>
            <a:xfrm>
              <a:off x="10824301" y="3171116"/>
              <a:ext cx="0" cy="1369736"/>
            </a:xfrm>
            <a:prstGeom prst="line">
              <a:avLst/>
            </a:prstGeom>
            <a:ln w="31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4" descr="Image result for ransomware activation&quot;">
              <a:extLst>
                <a:ext uri="{FF2B5EF4-FFF2-40B4-BE49-F238E27FC236}">
                  <a16:creationId xmlns:a16="http://schemas.microsoft.com/office/drawing/2014/main" id="{226B8A7A-0E4F-4B60-A05C-D58734049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784" y="1704743"/>
              <a:ext cx="1626044" cy="1225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A24B820-7ED9-44F3-919C-1566EFAECC74}"/>
                </a:ext>
              </a:extLst>
            </p:cNvPr>
            <p:cNvCxnSpPr>
              <a:cxnSpLocks/>
            </p:cNvCxnSpPr>
            <p:nvPr/>
          </p:nvCxnSpPr>
          <p:spPr>
            <a:xfrm>
              <a:off x="10670659" y="2344967"/>
              <a:ext cx="0" cy="82429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84F7157-6BBD-4531-9B2A-514D9092065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725264" y="2344967"/>
              <a:ext cx="95740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8B4456-13A2-B8DF-49D3-257F44FB6CBD}"/>
              </a:ext>
            </a:extLst>
          </p:cNvPr>
          <p:cNvGrpSpPr/>
          <p:nvPr/>
        </p:nvGrpSpPr>
        <p:grpSpPr>
          <a:xfrm>
            <a:off x="2808783" y="1379655"/>
            <a:ext cx="1827352" cy="2084931"/>
            <a:chOff x="4553990" y="1566895"/>
            <a:chExt cx="1827828" cy="2085474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9FA3695-C401-4650-AA60-1FB08A310504}"/>
                </a:ext>
              </a:extLst>
            </p:cNvPr>
            <p:cNvCxnSpPr>
              <a:cxnSpLocks/>
            </p:cNvCxnSpPr>
            <p:nvPr/>
          </p:nvCxnSpPr>
          <p:spPr>
            <a:xfrm>
              <a:off x="5467904" y="3093693"/>
              <a:ext cx="0" cy="558676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E3223D-C68C-45CB-B334-940B87BBC318}"/>
                </a:ext>
              </a:extLst>
            </p:cNvPr>
            <p:cNvSpPr txBox="1"/>
            <p:nvPr/>
          </p:nvSpPr>
          <p:spPr>
            <a:xfrm>
              <a:off x="4553990" y="1566895"/>
              <a:ext cx="18278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buClr>
                  <a:schemeClr val="tx2"/>
                </a:buClr>
                <a:defRPr/>
              </a:pPr>
              <a:r>
                <a:rPr lang="en-US" sz="1400">
                  <a:solidFill>
                    <a:schemeClr val="tx2"/>
                  </a:solidFill>
                  <a:latin typeface="Metropolis"/>
                  <a:ea typeface="Source Sans Pro Black" panose="020B0803030403020204" pitchFamily="34" charset="0"/>
                </a:rPr>
                <a:t>Identified Ransomware Infection</a:t>
              </a:r>
            </a:p>
          </p:txBody>
        </p:sp>
        <p:pic>
          <p:nvPicPr>
            <p:cNvPr id="110" name="Picture Placeholder 102">
              <a:extLst>
                <a:ext uri="{FF2B5EF4-FFF2-40B4-BE49-F238E27FC236}">
                  <a16:creationId xmlns:a16="http://schemas.microsoft.com/office/drawing/2014/main" id="{4D5DF1EA-4943-417E-9EF2-C2590D36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04" b="104"/>
            <a:stretch>
              <a:fillRect/>
            </a:stretch>
          </p:blipFill>
          <p:spPr>
            <a:xfrm>
              <a:off x="5088428" y="2317612"/>
              <a:ext cx="758952" cy="758952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BD4D589B-A923-046E-8936-F20CE3093F5E}"/>
              </a:ext>
            </a:extLst>
          </p:cNvPr>
          <p:cNvSpPr txBox="1"/>
          <p:nvPr/>
        </p:nvSpPr>
        <p:spPr>
          <a:xfrm>
            <a:off x="2095792" y="3531526"/>
            <a:ext cx="1739126" cy="276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buClr>
                <a:schemeClr val="tx2"/>
              </a:buClr>
              <a:defRPr/>
            </a:pPr>
            <a:r>
              <a:rPr lang="en-US" sz="1200">
                <a:solidFill>
                  <a:schemeClr val="bg1"/>
                </a:solidFill>
                <a:latin typeface="Metropolis"/>
                <a:ea typeface="Source Sans Pro Black" panose="020B0803030403020204" pitchFamily="34" charset="0"/>
              </a:rPr>
              <a:t>Protection Schedules</a:t>
            </a:r>
          </a:p>
        </p:txBody>
      </p:sp>
    </p:spTree>
    <p:extLst>
      <p:ext uri="{BB962C8B-B14F-4D97-AF65-F5344CB8AC3E}">
        <p14:creationId xmlns:p14="http://schemas.microsoft.com/office/powerpoint/2010/main" val="12293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AECF-9F12-6247-FBA8-134D5FF5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for VMware Cloud DR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355EB-9DC4-F7BE-9682-4CF8C07E34F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A purpose-built, industry leading Ransomware Recovery as-a-Service solution</a:t>
            </a:r>
          </a:p>
        </p:txBody>
      </p:sp>
      <p:pic>
        <p:nvPicPr>
          <p:cNvPr id="4" name="Picture Placeholder 94" descr="Generic Workflow Option 2&#10;">
            <a:extLst>
              <a:ext uri="{FF2B5EF4-FFF2-40B4-BE49-F238E27FC236}">
                <a16:creationId xmlns:a16="http://schemas.microsoft.com/office/drawing/2014/main" id="{0A6ED0F9-CC95-022D-D759-BF5ED4C65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5169" y="4645400"/>
            <a:ext cx="758161" cy="758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BC22E-96D5-E42B-DE07-6D31EB2D82CB}"/>
              </a:ext>
            </a:extLst>
          </p:cNvPr>
          <p:cNvSpPr txBox="1"/>
          <p:nvPr/>
        </p:nvSpPr>
        <p:spPr>
          <a:xfrm>
            <a:off x="1495282" y="4633464"/>
            <a:ext cx="3972948" cy="326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796">
                <a:solidFill>
                  <a:schemeClr val="accent2"/>
                </a:solidFill>
                <a:latin typeface="Metropolis Light"/>
              </a:rPr>
              <a:t>Ransomware recovery workflow</a:t>
            </a:r>
          </a:p>
        </p:txBody>
      </p:sp>
      <p:grpSp>
        <p:nvGrpSpPr>
          <p:cNvPr id="6" name="Picture Placeholder 75" descr="Anomaly Detection&#10;">
            <a:extLst>
              <a:ext uri="{FF2B5EF4-FFF2-40B4-BE49-F238E27FC236}">
                <a16:creationId xmlns:a16="http://schemas.microsoft.com/office/drawing/2014/main" id="{36DB4A2E-DBC4-D90E-D5CA-416809EC8907}"/>
              </a:ext>
            </a:extLst>
          </p:cNvPr>
          <p:cNvGrpSpPr>
            <a:grpSpLocks noChangeAspect="1"/>
          </p:cNvGrpSpPr>
          <p:nvPr/>
        </p:nvGrpSpPr>
        <p:grpSpPr>
          <a:xfrm>
            <a:off x="6296419" y="1717921"/>
            <a:ext cx="813954" cy="758161"/>
            <a:chOff x="1876897" y="4062167"/>
            <a:chExt cx="597674" cy="556707"/>
          </a:xfrm>
          <a:solidFill>
            <a:schemeClr val="accent6"/>
          </a:solidFill>
        </p:grpSpPr>
        <p:sp>
          <p:nvSpPr>
            <p:cNvPr id="7" name="Picture Placeholder 75">
              <a:extLst>
                <a:ext uri="{FF2B5EF4-FFF2-40B4-BE49-F238E27FC236}">
                  <a16:creationId xmlns:a16="http://schemas.microsoft.com/office/drawing/2014/main" id="{7CA6691B-4005-303F-E423-23C8784736D4}"/>
                </a:ext>
              </a:extLst>
            </p:cNvPr>
            <p:cNvSpPr/>
            <p:nvPr/>
          </p:nvSpPr>
          <p:spPr>
            <a:xfrm>
              <a:off x="1876897" y="4170237"/>
              <a:ext cx="597674" cy="309986"/>
            </a:xfrm>
            <a:custGeom>
              <a:avLst/>
              <a:gdLst>
                <a:gd name="connsiteX0" fmla="*/ 565419 w 597674"/>
                <a:gd name="connsiteY0" fmla="*/ 242946 h 309986"/>
                <a:gd name="connsiteX1" fmla="*/ 558462 w 597674"/>
                <a:gd name="connsiteY1" fmla="*/ 240416 h 309986"/>
                <a:gd name="connsiteX2" fmla="*/ 552138 w 597674"/>
                <a:gd name="connsiteY2" fmla="*/ 245475 h 309986"/>
                <a:gd name="connsiteX3" fmla="*/ 537591 w 597674"/>
                <a:gd name="connsiteY3" fmla="*/ 280261 h 309986"/>
                <a:gd name="connsiteX4" fmla="*/ 519882 w 597674"/>
                <a:gd name="connsiteY4" fmla="*/ 235989 h 309986"/>
                <a:gd name="connsiteX5" fmla="*/ 512925 w 597674"/>
                <a:gd name="connsiteY5" fmla="*/ 230929 h 309986"/>
                <a:gd name="connsiteX6" fmla="*/ 505336 w 597674"/>
                <a:gd name="connsiteY6" fmla="*/ 234724 h 309986"/>
                <a:gd name="connsiteX7" fmla="*/ 486994 w 597674"/>
                <a:gd name="connsiteY7" fmla="*/ 265714 h 309986"/>
                <a:gd name="connsiteX8" fmla="*/ 484464 w 597674"/>
                <a:gd name="connsiteY8" fmla="*/ 258125 h 309986"/>
                <a:gd name="connsiteX9" fmla="*/ 478772 w 597674"/>
                <a:gd name="connsiteY9" fmla="*/ 253065 h 309986"/>
                <a:gd name="connsiteX10" fmla="*/ 471183 w 597674"/>
                <a:gd name="connsiteY10" fmla="*/ 255595 h 309986"/>
                <a:gd name="connsiteX11" fmla="*/ 443354 w 597674"/>
                <a:gd name="connsiteY11" fmla="*/ 285953 h 309986"/>
                <a:gd name="connsiteX12" fmla="*/ 412364 w 597674"/>
                <a:gd name="connsiteY12" fmla="*/ 246108 h 309986"/>
                <a:gd name="connsiteX13" fmla="*/ 406672 w 597674"/>
                <a:gd name="connsiteY13" fmla="*/ 242946 h 309986"/>
                <a:gd name="connsiteX14" fmla="*/ 400347 w 597674"/>
                <a:gd name="connsiteY14" fmla="*/ 245475 h 309986"/>
                <a:gd name="connsiteX15" fmla="*/ 375681 w 597674"/>
                <a:gd name="connsiteY15" fmla="*/ 270774 h 309986"/>
                <a:gd name="connsiteX16" fmla="*/ 371886 w 597674"/>
                <a:gd name="connsiteY16" fmla="*/ 258757 h 309986"/>
                <a:gd name="connsiteX17" fmla="*/ 376946 w 597674"/>
                <a:gd name="connsiteY17" fmla="*/ 258757 h 309986"/>
                <a:gd name="connsiteX18" fmla="*/ 376946 w 597674"/>
                <a:gd name="connsiteY18" fmla="*/ 242946 h 309986"/>
                <a:gd name="connsiteX19" fmla="*/ 368724 w 597674"/>
                <a:gd name="connsiteY19" fmla="*/ 242946 h 309986"/>
                <a:gd name="connsiteX20" fmla="*/ 367459 w 597674"/>
                <a:gd name="connsiteY20" fmla="*/ 227134 h 309986"/>
                <a:gd name="connsiteX21" fmla="*/ 376946 w 597674"/>
                <a:gd name="connsiteY21" fmla="*/ 227134 h 309986"/>
                <a:gd name="connsiteX22" fmla="*/ 376946 w 597674"/>
                <a:gd name="connsiteY22" fmla="*/ 211323 h 309986"/>
                <a:gd name="connsiteX23" fmla="*/ 366194 w 597674"/>
                <a:gd name="connsiteY23" fmla="*/ 211323 h 309986"/>
                <a:gd name="connsiteX24" fmla="*/ 366194 w 597674"/>
                <a:gd name="connsiteY24" fmla="*/ 211323 h 309986"/>
                <a:gd name="connsiteX25" fmla="*/ 359870 w 597674"/>
                <a:gd name="connsiteY25" fmla="*/ 204366 h 309986"/>
                <a:gd name="connsiteX26" fmla="*/ 351015 w 597674"/>
                <a:gd name="connsiteY26" fmla="*/ 208793 h 309986"/>
                <a:gd name="connsiteX27" fmla="*/ 340896 w 597674"/>
                <a:gd name="connsiteY27" fmla="*/ 229664 h 309986"/>
                <a:gd name="connsiteX28" fmla="*/ 330777 w 597674"/>
                <a:gd name="connsiteY28" fmla="*/ 88625 h 309986"/>
                <a:gd name="connsiteX29" fmla="*/ 325717 w 597674"/>
                <a:gd name="connsiteY29" fmla="*/ 81668 h 309986"/>
                <a:gd name="connsiteX30" fmla="*/ 317495 w 597674"/>
                <a:gd name="connsiteY30" fmla="*/ 83566 h 309986"/>
                <a:gd name="connsiteX31" fmla="*/ 313700 w 597674"/>
                <a:gd name="connsiteY31" fmla="*/ 87993 h 309986"/>
                <a:gd name="connsiteX32" fmla="*/ 298521 w 597674"/>
                <a:gd name="connsiteY32" fmla="*/ 6406 h 309986"/>
                <a:gd name="connsiteX33" fmla="*/ 290299 w 597674"/>
                <a:gd name="connsiteY33" fmla="*/ 81 h 309986"/>
                <a:gd name="connsiteX34" fmla="*/ 282710 w 597674"/>
                <a:gd name="connsiteY34" fmla="*/ 7038 h 309986"/>
                <a:gd name="connsiteX35" fmla="*/ 258676 w 597674"/>
                <a:gd name="connsiteY35" fmla="*/ 251168 h 309986"/>
                <a:gd name="connsiteX36" fmla="*/ 247292 w 597674"/>
                <a:gd name="connsiteY36" fmla="*/ 251168 h 309986"/>
                <a:gd name="connsiteX37" fmla="*/ 227053 w 597674"/>
                <a:gd name="connsiteY37" fmla="*/ 230296 h 309986"/>
                <a:gd name="connsiteX38" fmla="*/ 215669 w 597674"/>
                <a:gd name="connsiteY38" fmla="*/ 230296 h 309986"/>
                <a:gd name="connsiteX39" fmla="*/ 183413 w 597674"/>
                <a:gd name="connsiteY39" fmla="*/ 263184 h 309986"/>
                <a:gd name="connsiteX40" fmla="*/ 162542 w 597674"/>
                <a:gd name="connsiteY40" fmla="*/ 241681 h 309986"/>
                <a:gd name="connsiteX41" fmla="*/ 156218 w 597674"/>
                <a:gd name="connsiteY41" fmla="*/ 239151 h 309986"/>
                <a:gd name="connsiteX42" fmla="*/ 150525 w 597674"/>
                <a:gd name="connsiteY42" fmla="*/ 242946 h 309986"/>
                <a:gd name="connsiteX43" fmla="*/ 137244 w 597674"/>
                <a:gd name="connsiteY43" fmla="*/ 265714 h 309986"/>
                <a:gd name="connsiteX44" fmla="*/ 125227 w 597674"/>
                <a:gd name="connsiteY44" fmla="*/ 256227 h 309986"/>
                <a:gd name="connsiteX45" fmla="*/ 114475 w 597674"/>
                <a:gd name="connsiteY45" fmla="*/ 257492 h 309986"/>
                <a:gd name="connsiteX46" fmla="*/ 92339 w 597674"/>
                <a:gd name="connsiteY46" fmla="*/ 284056 h 309986"/>
                <a:gd name="connsiteX47" fmla="*/ 82852 w 597674"/>
                <a:gd name="connsiteY47" fmla="*/ 232194 h 309986"/>
                <a:gd name="connsiteX48" fmla="*/ 76528 w 597674"/>
                <a:gd name="connsiteY48" fmla="*/ 225869 h 309986"/>
                <a:gd name="connsiteX49" fmla="*/ 68306 w 597674"/>
                <a:gd name="connsiteY49" fmla="*/ 229664 h 309986"/>
                <a:gd name="connsiteX50" fmla="*/ 45537 w 597674"/>
                <a:gd name="connsiteY50" fmla="*/ 267612 h 309986"/>
                <a:gd name="connsiteX51" fmla="*/ 30991 w 597674"/>
                <a:gd name="connsiteY51" fmla="*/ 246740 h 309986"/>
                <a:gd name="connsiteX52" fmla="*/ 25298 w 597674"/>
                <a:gd name="connsiteY52" fmla="*/ 243578 h 309986"/>
                <a:gd name="connsiteX53" fmla="*/ 18974 w 597674"/>
                <a:gd name="connsiteY53" fmla="*/ 246108 h 309986"/>
                <a:gd name="connsiteX54" fmla="*/ 0 w 597674"/>
                <a:gd name="connsiteY54" fmla="*/ 265082 h 309986"/>
                <a:gd name="connsiteX55" fmla="*/ 11384 w 597674"/>
                <a:gd name="connsiteY55" fmla="*/ 276466 h 309986"/>
                <a:gd name="connsiteX56" fmla="*/ 23401 w 597674"/>
                <a:gd name="connsiteY56" fmla="*/ 263817 h 309986"/>
                <a:gd name="connsiteX57" fmla="*/ 39845 w 597674"/>
                <a:gd name="connsiteY57" fmla="*/ 286585 h 309986"/>
                <a:gd name="connsiteX58" fmla="*/ 46802 w 597674"/>
                <a:gd name="connsiteY58" fmla="*/ 289748 h 309986"/>
                <a:gd name="connsiteX59" fmla="*/ 53127 w 597674"/>
                <a:gd name="connsiteY59" fmla="*/ 285953 h 309986"/>
                <a:gd name="connsiteX60" fmla="*/ 70836 w 597674"/>
                <a:gd name="connsiteY60" fmla="*/ 255595 h 309986"/>
                <a:gd name="connsiteX61" fmla="*/ 79690 w 597674"/>
                <a:gd name="connsiteY61" fmla="*/ 303662 h 309986"/>
                <a:gd name="connsiteX62" fmla="*/ 85382 w 597674"/>
                <a:gd name="connsiteY62" fmla="*/ 309986 h 309986"/>
                <a:gd name="connsiteX63" fmla="*/ 87279 w 597674"/>
                <a:gd name="connsiteY63" fmla="*/ 309986 h 309986"/>
                <a:gd name="connsiteX64" fmla="*/ 93604 w 597674"/>
                <a:gd name="connsiteY64" fmla="*/ 307457 h 309986"/>
                <a:gd name="connsiteX65" fmla="*/ 121432 w 597674"/>
                <a:gd name="connsiteY65" fmla="*/ 274569 h 309986"/>
                <a:gd name="connsiteX66" fmla="*/ 134714 w 597674"/>
                <a:gd name="connsiteY66" fmla="*/ 285320 h 309986"/>
                <a:gd name="connsiteX67" fmla="*/ 141039 w 597674"/>
                <a:gd name="connsiteY67" fmla="*/ 287218 h 309986"/>
                <a:gd name="connsiteX68" fmla="*/ 146731 w 597674"/>
                <a:gd name="connsiteY68" fmla="*/ 283423 h 309986"/>
                <a:gd name="connsiteX69" fmla="*/ 159380 w 597674"/>
                <a:gd name="connsiteY69" fmla="*/ 261919 h 309986"/>
                <a:gd name="connsiteX70" fmla="*/ 178354 w 597674"/>
                <a:gd name="connsiteY70" fmla="*/ 281526 h 309986"/>
                <a:gd name="connsiteX71" fmla="*/ 189738 w 597674"/>
                <a:gd name="connsiteY71" fmla="*/ 281526 h 309986"/>
                <a:gd name="connsiteX72" fmla="*/ 218831 w 597674"/>
                <a:gd name="connsiteY72" fmla="*/ 251800 h 309986"/>
                <a:gd name="connsiteX73" fmla="*/ 218831 w 597674"/>
                <a:gd name="connsiteY73" fmla="*/ 258757 h 309986"/>
                <a:gd name="connsiteX74" fmla="*/ 232113 w 597674"/>
                <a:gd name="connsiteY74" fmla="*/ 258757 h 309986"/>
                <a:gd name="connsiteX75" fmla="*/ 239070 w 597674"/>
                <a:gd name="connsiteY75" fmla="*/ 265714 h 309986"/>
                <a:gd name="connsiteX76" fmla="*/ 244762 w 597674"/>
                <a:gd name="connsiteY76" fmla="*/ 268244 h 309986"/>
                <a:gd name="connsiteX77" fmla="*/ 266898 w 597674"/>
                <a:gd name="connsiteY77" fmla="*/ 268244 h 309986"/>
                <a:gd name="connsiteX78" fmla="*/ 274488 w 597674"/>
                <a:gd name="connsiteY78" fmla="*/ 261287 h 309986"/>
                <a:gd name="connsiteX79" fmla="*/ 293461 w 597674"/>
                <a:gd name="connsiteY79" fmla="*/ 67122 h 309986"/>
                <a:gd name="connsiteX80" fmla="*/ 300419 w 597674"/>
                <a:gd name="connsiteY80" fmla="*/ 105069 h 309986"/>
                <a:gd name="connsiteX81" fmla="*/ 306111 w 597674"/>
                <a:gd name="connsiteY81" fmla="*/ 111394 h 309986"/>
                <a:gd name="connsiteX82" fmla="*/ 314333 w 597674"/>
                <a:gd name="connsiteY82" fmla="*/ 109497 h 309986"/>
                <a:gd name="connsiteX83" fmla="*/ 316862 w 597674"/>
                <a:gd name="connsiteY83" fmla="*/ 106967 h 309986"/>
                <a:gd name="connsiteX84" fmla="*/ 327614 w 597674"/>
                <a:gd name="connsiteY84" fmla="*/ 260022 h 309986"/>
                <a:gd name="connsiteX85" fmla="*/ 333939 w 597674"/>
                <a:gd name="connsiteY85" fmla="*/ 266979 h 309986"/>
                <a:gd name="connsiteX86" fmla="*/ 342793 w 597674"/>
                <a:gd name="connsiteY86" fmla="*/ 262552 h 309986"/>
                <a:gd name="connsiteX87" fmla="*/ 353545 w 597674"/>
                <a:gd name="connsiteY87" fmla="*/ 241048 h 309986"/>
                <a:gd name="connsiteX88" fmla="*/ 354178 w 597674"/>
                <a:gd name="connsiteY88" fmla="*/ 244843 h 309986"/>
                <a:gd name="connsiteX89" fmla="*/ 354178 w 597674"/>
                <a:gd name="connsiteY89" fmla="*/ 246108 h 309986"/>
                <a:gd name="connsiteX90" fmla="*/ 362400 w 597674"/>
                <a:gd name="connsiteY90" fmla="*/ 274569 h 309986"/>
                <a:gd name="connsiteX91" fmla="*/ 362400 w 597674"/>
                <a:gd name="connsiteY91" fmla="*/ 274569 h 309986"/>
                <a:gd name="connsiteX92" fmla="*/ 362400 w 597674"/>
                <a:gd name="connsiteY92" fmla="*/ 290380 h 309986"/>
                <a:gd name="connsiteX93" fmla="*/ 367459 w 597674"/>
                <a:gd name="connsiteY93" fmla="*/ 290380 h 309986"/>
                <a:gd name="connsiteX94" fmla="*/ 371886 w 597674"/>
                <a:gd name="connsiteY94" fmla="*/ 293542 h 309986"/>
                <a:gd name="connsiteX95" fmla="*/ 379476 w 597674"/>
                <a:gd name="connsiteY95" fmla="*/ 291645 h 309986"/>
                <a:gd name="connsiteX96" fmla="*/ 407304 w 597674"/>
                <a:gd name="connsiteY96" fmla="*/ 263184 h 309986"/>
                <a:gd name="connsiteX97" fmla="*/ 438295 w 597674"/>
                <a:gd name="connsiteY97" fmla="*/ 303662 h 309986"/>
                <a:gd name="connsiteX98" fmla="*/ 443987 w 597674"/>
                <a:gd name="connsiteY98" fmla="*/ 306824 h 309986"/>
                <a:gd name="connsiteX99" fmla="*/ 450312 w 597674"/>
                <a:gd name="connsiteY99" fmla="*/ 304294 h 309986"/>
                <a:gd name="connsiteX100" fmla="*/ 475610 w 597674"/>
                <a:gd name="connsiteY100" fmla="*/ 276466 h 309986"/>
                <a:gd name="connsiteX101" fmla="*/ 479405 w 597674"/>
                <a:gd name="connsiteY101" fmla="*/ 287218 h 309986"/>
                <a:gd name="connsiteX102" fmla="*/ 486362 w 597674"/>
                <a:gd name="connsiteY102" fmla="*/ 292278 h 309986"/>
                <a:gd name="connsiteX103" fmla="*/ 493951 w 597674"/>
                <a:gd name="connsiteY103" fmla="*/ 288483 h 309986"/>
                <a:gd name="connsiteX104" fmla="*/ 512925 w 597674"/>
                <a:gd name="connsiteY104" fmla="*/ 256227 h 309986"/>
                <a:gd name="connsiteX105" fmla="*/ 531899 w 597674"/>
                <a:gd name="connsiteY105" fmla="*/ 303662 h 309986"/>
                <a:gd name="connsiteX106" fmla="*/ 539488 w 597674"/>
                <a:gd name="connsiteY106" fmla="*/ 308722 h 309986"/>
                <a:gd name="connsiteX107" fmla="*/ 539488 w 597674"/>
                <a:gd name="connsiteY107" fmla="*/ 308722 h 309986"/>
                <a:gd name="connsiteX108" fmla="*/ 547078 w 597674"/>
                <a:gd name="connsiteY108" fmla="*/ 303662 h 309986"/>
                <a:gd name="connsiteX109" fmla="*/ 564154 w 597674"/>
                <a:gd name="connsiteY109" fmla="*/ 263184 h 309986"/>
                <a:gd name="connsiteX110" fmla="*/ 585658 w 597674"/>
                <a:gd name="connsiteY110" fmla="*/ 289115 h 309986"/>
                <a:gd name="connsiteX111" fmla="*/ 597675 w 597674"/>
                <a:gd name="connsiteY111" fmla="*/ 278996 h 309986"/>
                <a:gd name="connsiteX112" fmla="*/ 565419 w 597674"/>
                <a:gd name="connsiteY112" fmla="*/ 242946 h 30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97674" h="309986">
                  <a:moveTo>
                    <a:pt x="565419" y="242946"/>
                  </a:moveTo>
                  <a:cubicBezTo>
                    <a:pt x="563522" y="241048"/>
                    <a:pt x="560992" y="239783"/>
                    <a:pt x="558462" y="240416"/>
                  </a:cubicBezTo>
                  <a:cubicBezTo>
                    <a:pt x="555932" y="241048"/>
                    <a:pt x="553403" y="242946"/>
                    <a:pt x="552138" y="245475"/>
                  </a:cubicBezTo>
                  <a:lnTo>
                    <a:pt x="537591" y="280261"/>
                  </a:lnTo>
                  <a:lnTo>
                    <a:pt x="519882" y="235989"/>
                  </a:lnTo>
                  <a:cubicBezTo>
                    <a:pt x="518617" y="233459"/>
                    <a:pt x="516087" y="230929"/>
                    <a:pt x="512925" y="230929"/>
                  </a:cubicBezTo>
                  <a:cubicBezTo>
                    <a:pt x="509763" y="230929"/>
                    <a:pt x="507233" y="232194"/>
                    <a:pt x="505336" y="234724"/>
                  </a:cubicBezTo>
                  <a:lnTo>
                    <a:pt x="486994" y="265714"/>
                  </a:lnTo>
                  <a:lnTo>
                    <a:pt x="484464" y="258125"/>
                  </a:lnTo>
                  <a:cubicBezTo>
                    <a:pt x="483832" y="255595"/>
                    <a:pt x="481302" y="253697"/>
                    <a:pt x="478772" y="253065"/>
                  </a:cubicBezTo>
                  <a:cubicBezTo>
                    <a:pt x="476242" y="252433"/>
                    <a:pt x="473080" y="253697"/>
                    <a:pt x="471183" y="255595"/>
                  </a:cubicBezTo>
                  <a:lnTo>
                    <a:pt x="443354" y="285953"/>
                  </a:lnTo>
                  <a:lnTo>
                    <a:pt x="412364" y="246108"/>
                  </a:lnTo>
                  <a:cubicBezTo>
                    <a:pt x="411099" y="244211"/>
                    <a:pt x="408569" y="242946"/>
                    <a:pt x="406672" y="242946"/>
                  </a:cubicBezTo>
                  <a:cubicBezTo>
                    <a:pt x="404142" y="242946"/>
                    <a:pt x="402245" y="243578"/>
                    <a:pt x="400347" y="245475"/>
                  </a:cubicBezTo>
                  <a:lnTo>
                    <a:pt x="375681" y="270774"/>
                  </a:lnTo>
                  <a:lnTo>
                    <a:pt x="371886" y="258757"/>
                  </a:lnTo>
                  <a:lnTo>
                    <a:pt x="376946" y="258757"/>
                  </a:lnTo>
                  <a:lnTo>
                    <a:pt x="376946" y="242946"/>
                  </a:lnTo>
                  <a:lnTo>
                    <a:pt x="368724" y="242946"/>
                  </a:lnTo>
                  <a:lnTo>
                    <a:pt x="367459" y="227134"/>
                  </a:lnTo>
                  <a:lnTo>
                    <a:pt x="376946" y="227134"/>
                  </a:lnTo>
                  <a:lnTo>
                    <a:pt x="376946" y="211323"/>
                  </a:lnTo>
                  <a:lnTo>
                    <a:pt x="366194" y="211323"/>
                  </a:lnTo>
                  <a:lnTo>
                    <a:pt x="366194" y="211323"/>
                  </a:lnTo>
                  <a:cubicBezTo>
                    <a:pt x="366194" y="207528"/>
                    <a:pt x="363032" y="204998"/>
                    <a:pt x="359870" y="204366"/>
                  </a:cubicBezTo>
                  <a:cubicBezTo>
                    <a:pt x="356075" y="203733"/>
                    <a:pt x="352913" y="205630"/>
                    <a:pt x="351015" y="208793"/>
                  </a:cubicBezTo>
                  <a:lnTo>
                    <a:pt x="340896" y="229664"/>
                  </a:lnTo>
                  <a:lnTo>
                    <a:pt x="330777" y="88625"/>
                  </a:lnTo>
                  <a:cubicBezTo>
                    <a:pt x="330777" y="85463"/>
                    <a:pt x="328247" y="82933"/>
                    <a:pt x="325717" y="81668"/>
                  </a:cubicBezTo>
                  <a:cubicBezTo>
                    <a:pt x="322555" y="80403"/>
                    <a:pt x="319392" y="81036"/>
                    <a:pt x="317495" y="83566"/>
                  </a:cubicBezTo>
                  <a:lnTo>
                    <a:pt x="313700" y="87993"/>
                  </a:lnTo>
                  <a:lnTo>
                    <a:pt x="298521" y="6406"/>
                  </a:lnTo>
                  <a:cubicBezTo>
                    <a:pt x="297889" y="2611"/>
                    <a:pt x="294726" y="-551"/>
                    <a:pt x="290299" y="81"/>
                  </a:cubicBezTo>
                  <a:cubicBezTo>
                    <a:pt x="286504" y="81"/>
                    <a:pt x="283342" y="3243"/>
                    <a:pt x="282710" y="7038"/>
                  </a:cubicBezTo>
                  <a:lnTo>
                    <a:pt x="258676" y="251168"/>
                  </a:lnTo>
                  <a:lnTo>
                    <a:pt x="247292" y="251168"/>
                  </a:lnTo>
                  <a:lnTo>
                    <a:pt x="227053" y="230296"/>
                  </a:lnTo>
                  <a:cubicBezTo>
                    <a:pt x="223891" y="227134"/>
                    <a:pt x="218831" y="227134"/>
                    <a:pt x="215669" y="230296"/>
                  </a:cubicBezTo>
                  <a:lnTo>
                    <a:pt x="183413" y="263184"/>
                  </a:lnTo>
                  <a:lnTo>
                    <a:pt x="162542" y="241681"/>
                  </a:lnTo>
                  <a:cubicBezTo>
                    <a:pt x="160645" y="239783"/>
                    <a:pt x="158115" y="239151"/>
                    <a:pt x="156218" y="239151"/>
                  </a:cubicBezTo>
                  <a:cubicBezTo>
                    <a:pt x="153688" y="239151"/>
                    <a:pt x="151790" y="241048"/>
                    <a:pt x="150525" y="242946"/>
                  </a:cubicBezTo>
                  <a:lnTo>
                    <a:pt x="137244" y="265714"/>
                  </a:lnTo>
                  <a:lnTo>
                    <a:pt x="125227" y="256227"/>
                  </a:lnTo>
                  <a:cubicBezTo>
                    <a:pt x="122065" y="253697"/>
                    <a:pt x="117005" y="253697"/>
                    <a:pt x="114475" y="257492"/>
                  </a:cubicBezTo>
                  <a:lnTo>
                    <a:pt x="92339" y="284056"/>
                  </a:lnTo>
                  <a:lnTo>
                    <a:pt x="82852" y="232194"/>
                  </a:lnTo>
                  <a:cubicBezTo>
                    <a:pt x="82220" y="229031"/>
                    <a:pt x="79690" y="226502"/>
                    <a:pt x="76528" y="225869"/>
                  </a:cubicBezTo>
                  <a:cubicBezTo>
                    <a:pt x="73365" y="225237"/>
                    <a:pt x="70203" y="226502"/>
                    <a:pt x="68306" y="229664"/>
                  </a:cubicBezTo>
                  <a:lnTo>
                    <a:pt x="45537" y="267612"/>
                  </a:lnTo>
                  <a:lnTo>
                    <a:pt x="30991" y="246740"/>
                  </a:lnTo>
                  <a:cubicBezTo>
                    <a:pt x="29726" y="244843"/>
                    <a:pt x="27196" y="243578"/>
                    <a:pt x="25298" y="243578"/>
                  </a:cubicBezTo>
                  <a:cubicBezTo>
                    <a:pt x="22769" y="243578"/>
                    <a:pt x="20871" y="244211"/>
                    <a:pt x="18974" y="246108"/>
                  </a:cubicBezTo>
                  <a:lnTo>
                    <a:pt x="0" y="265082"/>
                  </a:lnTo>
                  <a:lnTo>
                    <a:pt x="11384" y="276466"/>
                  </a:lnTo>
                  <a:lnTo>
                    <a:pt x="23401" y="263817"/>
                  </a:lnTo>
                  <a:lnTo>
                    <a:pt x="39845" y="286585"/>
                  </a:lnTo>
                  <a:cubicBezTo>
                    <a:pt x="41110" y="288483"/>
                    <a:pt x="44272" y="289748"/>
                    <a:pt x="46802" y="289748"/>
                  </a:cubicBezTo>
                  <a:cubicBezTo>
                    <a:pt x="49332" y="289748"/>
                    <a:pt x="51862" y="287850"/>
                    <a:pt x="53127" y="285953"/>
                  </a:cubicBezTo>
                  <a:lnTo>
                    <a:pt x="70836" y="255595"/>
                  </a:lnTo>
                  <a:lnTo>
                    <a:pt x="79690" y="303662"/>
                  </a:lnTo>
                  <a:cubicBezTo>
                    <a:pt x="80322" y="306824"/>
                    <a:pt x="82220" y="309354"/>
                    <a:pt x="85382" y="309986"/>
                  </a:cubicBezTo>
                  <a:cubicBezTo>
                    <a:pt x="86015" y="309986"/>
                    <a:pt x="86647" y="309986"/>
                    <a:pt x="87279" y="309986"/>
                  </a:cubicBezTo>
                  <a:cubicBezTo>
                    <a:pt x="89809" y="309986"/>
                    <a:pt x="91707" y="308722"/>
                    <a:pt x="93604" y="307457"/>
                  </a:cubicBezTo>
                  <a:lnTo>
                    <a:pt x="121432" y="274569"/>
                  </a:lnTo>
                  <a:lnTo>
                    <a:pt x="134714" y="285320"/>
                  </a:lnTo>
                  <a:cubicBezTo>
                    <a:pt x="136611" y="286585"/>
                    <a:pt x="138509" y="287218"/>
                    <a:pt x="141039" y="287218"/>
                  </a:cubicBezTo>
                  <a:cubicBezTo>
                    <a:pt x="143568" y="287218"/>
                    <a:pt x="145466" y="285320"/>
                    <a:pt x="146731" y="283423"/>
                  </a:cubicBezTo>
                  <a:lnTo>
                    <a:pt x="159380" y="261919"/>
                  </a:lnTo>
                  <a:lnTo>
                    <a:pt x="178354" y="281526"/>
                  </a:lnTo>
                  <a:cubicBezTo>
                    <a:pt x="181516" y="284688"/>
                    <a:pt x="186576" y="284688"/>
                    <a:pt x="189738" y="281526"/>
                  </a:cubicBezTo>
                  <a:lnTo>
                    <a:pt x="218831" y="251800"/>
                  </a:lnTo>
                  <a:lnTo>
                    <a:pt x="218831" y="258757"/>
                  </a:lnTo>
                  <a:lnTo>
                    <a:pt x="232113" y="258757"/>
                  </a:lnTo>
                  <a:lnTo>
                    <a:pt x="239070" y="265714"/>
                  </a:lnTo>
                  <a:cubicBezTo>
                    <a:pt x="240335" y="266979"/>
                    <a:pt x="242865" y="268244"/>
                    <a:pt x="244762" y="268244"/>
                  </a:cubicBezTo>
                  <a:lnTo>
                    <a:pt x="266898" y="268244"/>
                  </a:lnTo>
                  <a:cubicBezTo>
                    <a:pt x="270693" y="268244"/>
                    <a:pt x="274488" y="265082"/>
                    <a:pt x="274488" y="261287"/>
                  </a:cubicBezTo>
                  <a:lnTo>
                    <a:pt x="293461" y="67122"/>
                  </a:lnTo>
                  <a:lnTo>
                    <a:pt x="300419" y="105069"/>
                  </a:lnTo>
                  <a:cubicBezTo>
                    <a:pt x="301051" y="108232"/>
                    <a:pt x="302948" y="110129"/>
                    <a:pt x="306111" y="111394"/>
                  </a:cubicBezTo>
                  <a:cubicBezTo>
                    <a:pt x="308641" y="112026"/>
                    <a:pt x="311803" y="111394"/>
                    <a:pt x="314333" y="109497"/>
                  </a:cubicBezTo>
                  <a:lnTo>
                    <a:pt x="316862" y="106967"/>
                  </a:lnTo>
                  <a:lnTo>
                    <a:pt x="327614" y="260022"/>
                  </a:lnTo>
                  <a:cubicBezTo>
                    <a:pt x="327614" y="263817"/>
                    <a:pt x="330777" y="266347"/>
                    <a:pt x="333939" y="266979"/>
                  </a:cubicBezTo>
                  <a:cubicBezTo>
                    <a:pt x="337734" y="267612"/>
                    <a:pt x="340896" y="265714"/>
                    <a:pt x="342793" y="262552"/>
                  </a:cubicBezTo>
                  <a:lnTo>
                    <a:pt x="353545" y="241048"/>
                  </a:lnTo>
                  <a:lnTo>
                    <a:pt x="354178" y="244843"/>
                  </a:lnTo>
                  <a:cubicBezTo>
                    <a:pt x="354178" y="245475"/>
                    <a:pt x="354178" y="246108"/>
                    <a:pt x="354178" y="246108"/>
                  </a:cubicBezTo>
                  <a:lnTo>
                    <a:pt x="362400" y="274569"/>
                  </a:lnTo>
                  <a:lnTo>
                    <a:pt x="362400" y="274569"/>
                  </a:lnTo>
                  <a:lnTo>
                    <a:pt x="362400" y="290380"/>
                  </a:lnTo>
                  <a:lnTo>
                    <a:pt x="367459" y="290380"/>
                  </a:lnTo>
                  <a:cubicBezTo>
                    <a:pt x="368724" y="292278"/>
                    <a:pt x="369989" y="292910"/>
                    <a:pt x="371886" y="293542"/>
                  </a:cubicBezTo>
                  <a:cubicBezTo>
                    <a:pt x="374416" y="294175"/>
                    <a:pt x="377579" y="293542"/>
                    <a:pt x="379476" y="291645"/>
                  </a:cubicBezTo>
                  <a:lnTo>
                    <a:pt x="407304" y="263184"/>
                  </a:lnTo>
                  <a:lnTo>
                    <a:pt x="438295" y="303662"/>
                  </a:lnTo>
                  <a:cubicBezTo>
                    <a:pt x="439560" y="305559"/>
                    <a:pt x="442090" y="306824"/>
                    <a:pt x="443987" y="306824"/>
                  </a:cubicBezTo>
                  <a:cubicBezTo>
                    <a:pt x="446517" y="306824"/>
                    <a:pt x="448414" y="306192"/>
                    <a:pt x="450312" y="304294"/>
                  </a:cubicBezTo>
                  <a:lnTo>
                    <a:pt x="475610" y="276466"/>
                  </a:lnTo>
                  <a:lnTo>
                    <a:pt x="479405" y="287218"/>
                  </a:lnTo>
                  <a:cubicBezTo>
                    <a:pt x="480670" y="290380"/>
                    <a:pt x="483199" y="292278"/>
                    <a:pt x="486362" y="292278"/>
                  </a:cubicBezTo>
                  <a:cubicBezTo>
                    <a:pt x="489524" y="292278"/>
                    <a:pt x="492686" y="291013"/>
                    <a:pt x="493951" y="288483"/>
                  </a:cubicBezTo>
                  <a:lnTo>
                    <a:pt x="512925" y="256227"/>
                  </a:lnTo>
                  <a:lnTo>
                    <a:pt x="531899" y="303662"/>
                  </a:lnTo>
                  <a:cubicBezTo>
                    <a:pt x="533164" y="306824"/>
                    <a:pt x="535694" y="308722"/>
                    <a:pt x="539488" y="308722"/>
                  </a:cubicBezTo>
                  <a:cubicBezTo>
                    <a:pt x="539488" y="308722"/>
                    <a:pt x="539488" y="308722"/>
                    <a:pt x="539488" y="308722"/>
                  </a:cubicBezTo>
                  <a:cubicBezTo>
                    <a:pt x="542651" y="308722"/>
                    <a:pt x="545813" y="306824"/>
                    <a:pt x="547078" y="303662"/>
                  </a:cubicBezTo>
                  <a:lnTo>
                    <a:pt x="564154" y="263184"/>
                  </a:lnTo>
                  <a:lnTo>
                    <a:pt x="585658" y="289115"/>
                  </a:lnTo>
                  <a:lnTo>
                    <a:pt x="597675" y="278996"/>
                  </a:lnTo>
                  <a:lnTo>
                    <a:pt x="565419" y="242946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8" name="Picture Placeholder 75">
              <a:extLst>
                <a:ext uri="{FF2B5EF4-FFF2-40B4-BE49-F238E27FC236}">
                  <a16:creationId xmlns:a16="http://schemas.microsoft.com/office/drawing/2014/main" id="{B3E8E330-E4F7-23C5-B31C-BE61FE2514A1}"/>
                </a:ext>
              </a:extLst>
            </p:cNvPr>
            <p:cNvSpPr/>
            <p:nvPr/>
          </p:nvSpPr>
          <p:spPr>
            <a:xfrm>
              <a:off x="2237399" y="4602288"/>
              <a:ext cx="16443" cy="15811"/>
            </a:xfrm>
            <a:custGeom>
              <a:avLst/>
              <a:gdLst>
                <a:gd name="connsiteX0" fmla="*/ 632 w 16443"/>
                <a:gd name="connsiteY0" fmla="*/ 0 h 15811"/>
                <a:gd name="connsiteX1" fmla="*/ 632 w 16443"/>
                <a:gd name="connsiteY1" fmla="*/ 632 h 15811"/>
                <a:gd name="connsiteX2" fmla="*/ 0 w 16443"/>
                <a:gd name="connsiteY2" fmla="*/ 632 h 15811"/>
                <a:gd name="connsiteX3" fmla="*/ 0 w 16443"/>
                <a:gd name="connsiteY3" fmla="*/ 8222 h 15811"/>
                <a:gd name="connsiteX4" fmla="*/ 0 w 16443"/>
                <a:gd name="connsiteY4" fmla="*/ 9487 h 15811"/>
                <a:gd name="connsiteX5" fmla="*/ 0 w 16443"/>
                <a:gd name="connsiteY5" fmla="*/ 15179 h 15811"/>
                <a:gd name="connsiteX6" fmla="*/ 5060 w 16443"/>
                <a:gd name="connsiteY6" fmla="*/ 15179 h 15811"/>
                <a:gd name="connsiteX7" fmla="*/ 5692 w 16443"/>
                <a:gd name="connsiteY7" fmla="*/ 15179 h 15811"/>
                <a:gd name="connsiteX8" fmla="*/ 8222 w 16443"/>
                <a:gd name="connsiteY8" fmla="*/ 15812 h 15811"/>
                <a:gd name="connsiteX9" fmla="*/ 13914 w 16443"/>
                <a:gd name="connsiteY9" fmla="*/ 13282 h 15811"/>
                <a:gd name="connsiteX10" fmla="*/ 14547 w 16443"/>
                <a:gd name="connsiteY10" fmla="*/ 8222 h 15811"/>
                <a:gd name="connsiteX11" fmla="*/ 16444 w 16443"/>
                <a:gd name="connsiteY11" fmla="*/ 8222 h 15811"/>
                <a:gd name="connsiteX12" fmla="*/ 16444 w 16443"/>
                <a:gd name="connsiteY12" fmla="*/ 632 h 15811"/>
                <a:gd name="connsiteX13" fmla="*/ 10119 w 16443"/>
                <a:gd name="connsiteY13" fmla="*/ 632 h 15811"/>
                <a:gd name="connsiteX14" fmla="*/ 632 w 16443"/>
                <a:gd name="connsiteY14" fmla="*/ 0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443" h="15811">
                  <a:moveTo>
                    <a:pt x="632" y="0"/>
                  </a:moveTo>
                  <a:lnTo>
                    <a:pt x="632" y="632"/>
                  </a:lnTo>
                  <a:lnTo>
                    <a:pt x="0" y="632"/>
                  </a:lnTo>
                  <a:lnTo>
                    <a:pt x="0" y="8222"/>
                  </a:lnTo>
                  <a:cubicBezTo>
                    <a:pt x="0" y="8854"/>
                    <a:pt x="0" y="9487"/>
                    <a:pt x="0" y="9487"/>
                  </a:cubicBezTo>
                  <a:lnTo>
                    <a:pt x="0" y="15179"/>
                  </a:lnTo>
                  <a:cubicBezTo>
                    <a:pt x="2530" y="15179"/>
                    <a:pt x="3795" y="15179"/>
                    <a:pt x="5060" y="15179"/>
                  </a:cubicBezTo>
                  <a:cubicBezTo>
                    <a:pt x="5060" y="15179"/>
                    <a:pt x="5060" y="15179"/>
                    <a:pt x="5692" y="15179"/>
                  </a:cubicBezTo>
                  <a:cubicBezTo>
                    <a:pt x="6325" y="15812"/>
                    <a:pt x="7590" y="15812"/>
                    <a:pt x="8222" y="15812"/>
                  </a:cubicBezTo>
                  <a:cubicBezTo>
                    <a:pt x="10752" y="15812"/>
                    <a:pt x="12649" y="14547"/>
                    <a:pt x="13914" y="13282"/>
                  </a:cubicBezTo>
                  <a:lnTo>
                    <a:pt x="14547" y="8222"/>
                  </a:lnTo>
                  <a:lnTo>
                    <a:pt x="16444" y="8222"/>
                  </a:lnTo>
                  <a:lnTo>
                    <a:pt x="16444" y="632"/>
                  </a:lnTo>
                  <a:lnTo>
                    <a:pt x="10119" y="632"/>
                  </a:lnTo>
                  <a:cubicBezTo>
                    <a:pt x="7590" y="0"/>
                    <a:pt x="4427" y="0"/>
                    <a:pt x="632" y="0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9" name="Picture Placeholder 75">
              <a:extLst>
                <a:ext uri="{FF2B5EF4-FFF2-40B4-BE49-F238E27FC236}">
                  <a16:creationId xmlns:a16="http://schemas.microsoft.com/office/drawing/2014/main" id="{33586E96-E436-E3B7-A47E-FBC74A401768}"/>
                </a:ext>
              </a:extLst>
            </p:cNvPr>
            <p:cNvSpPr/>
            <p:nvPr/>
          </p:nvSpPr>
          <p:spPr>
            <a:xfrm>
              <a:off x="2238031" y="4348672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0" name="Picture Placeholder 75">
              <a:extLst>
                <a:ext uri="{FF2B5EF4-FFF2-40B4-BE49-F238E27FC236}">
                  <a16:creationId xmlns:a16="http://schemas.microsoft.com/office/drawing/2014/main" id="{9C6317F1-C098-3F13-802C-635AD65D50EB}"/>
                </a:ext>
              </a:extLst>
            </p:cNvPr>
            <p:cNvSpPr/>
            <p:nvPr/>
          </p:nvSpPr>
          <p:spPr>
            <a:xfrm>
              <a:off x="2238031" y="4317049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1" name="Picture Placeholder 75">
              <a:extLst>
                <a:ext uri="{FF2B5EF4-FFF2-40B4-BE49-F238E27FC236}">
                  <a16:creationId xmlns:a16="http://schemas.microsoft.com/office/drawing/2014/main" id="{9F1068FA-08DE-8950-3C8C-4BFDDC70AFB5}"/>
                </a:ext>
              </a:extLst>
            </p:cNvPr>
            <p:cNvSpPr/>
            <p:nvPr/>
          </p:nvSpPr>
          <p:spPr>
            <a:xfrm>
              <a:off x="2238031" y="4253170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2" name="Picture Placeholder 75">
              <a:extLst>
                <a:ext uri="{FF2B5EF4-FFF2-40B4-BE49-F238E27FC236}">
                  <a16:creationId xmlns:a16="http://schemas.microsoft.com/office/drawing/2014/main" id="{EBAAED01-6082-5377-3737-3A04FCCDE1FF}"/>
                </a:ext>
              </a:extLst>
            </p:cNvPr>
            <p:cNvSpPr/>
            <p:nvPr/>
          </p:nvSpPr>
          <p:spPr>
            <a:xfrm>
              <a:off x="2238031" y="4221547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3" name="Picture Placeholder 75">
              <a:extLst>
                <a:ext uri="{FF2B5EF4-FFF2-40B4-BE49-F238E27FC236}">
                  <a16:creationId xmlns:a16="http://schemas.microsoft.com/office/drawing/2014/main" id="{223801C6-1055-2112-4403-FC298651F8E4}"/>
                </a:ext>
              </a:extLst>
            </p:cNvPr>
            <p:cNvSpPr/>
            <p:nvPr/>
          </p:nvSpPr>
          <p:spPr>
            <a:xfrm>
              <a:off x="2238031" y="4284793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4" name="Picture Placeholder 75">
              <a:extLst>
                <a:ext uri="{FF2B5EF4-FFF2-40B4-BE49-F238E27FC236}">
                  <a16:creationId xmlns:a16="http://schemas.microsoft.com/office/drawing/2014/main" id="{93ADE503-CD0A-3074-2093-0CE8E24AFA70}"/>
                </a:ext>
              </a:extLst>
            </p:cNvPr>
            <p:cNvSpPr/>
            <p:nvPr/>
          </p:nvSpPr>
          <p:spPr>
            <a:xfrm>
              <a:off x="2238031" y="4157669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5" name="Picture Placeholder 75">
              <a:extLst>
                <a:ext uri="{FF2B5EF4-FFF2-40B4-BE49-F238E27FC236}">
                  <a16:creationId xmlns:a16="http://schemas.microsoft.com/office/drawing/2014/main" id="{3EB53E9B-3ADC-241A-4410-DBDE193DB032}"/>
                </a:ext>
              </a:extLst>
            </p:cNvPr>
            <p:cNvSpPr/>
            <p:nvPr/>
          </p:nvSpPr>
          <p:spPr>
            <a:xfrm>
              <a:off x="2238031" y="4475796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6" name="Picture Placeholder 75">
              <a:extLst>
                <a:ext uri="{FF2B5EF4-FFF2-40B4-BE49-F238E27FC236}">
                  <a16:creationId xmlns:a16="http://schemas.microsoft.com/office/drawing/2014/main" id="{4EF3C8EB-29DE-9450-F185-EDAC93FEE453}"/>
                </a:ext>
              </a:extLst>
            </p:cNvPr>
            <p:cNvSpPr/>
            <p:nvPr/>
          </p:nvSpPr>
          <p:spPr>
            <a:xfrm>
              <a:off x="2238031" y="4507419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7" name="Picture Placeholder 75">
              <a:extLst>
                <a:ext uri="{FF2B5EF4-FFF2-40B4-BE49-F238E27FC236}">
                  <a16:creationId xmlns:a16="http://schemas.microsoft.com/office/drawing/2014/main" id="{68C833AD-2CF7-3CF5-8767-C527CABF86E3}"/>
                </a:ext>
              </a:extLst>
            </p:cNvPr>
            <p:cNvSpPr/>
            <p:nvPr/>
          </p:nvSpPr>
          <p:spPr>
            <a:xfrm>
              <a:off x="2238031" y="4539675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8" name="Picture Placeholder 75">
              <a:extLst>
                <a:ext uri="{FF2B5EF4-FFF2-40B4-BE49-F238E27FC236}">
                  <a16:creationId xmlns:a16="http://schemas.microsoft.com/office/drawing/2014/main" id="{91EB7187-89EC-3C90-571E-566EE5060043}"/>
                </a:ext>
              </a:extLst>
            </p:cNvPr>
            <p:cNvSpPr/>
            <p:nvPr/>
          </p:nvSpPr>
          <p:spPr>
            <a:xfrm>
              <a:off x="2238031" y="4571298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19" name="Picture Placeholder 75">
              <a:extLst>
                <a:ext uri="{FF2B5EF4-FFF2-40B4-BE49-F238E27FC236}">
                  <a16:creationId xmlns:a16="http://schemas.microsoft.com/office/drawing/2014/main" id="{C06338C6-30AC-CDBD-E4AC-449EF97880B0}"/>
                </a:ext>
              </a:extLst>
            </p:cNvPr>
            <p:cNvSpPr/>
            <p:nvPr/>
          </p:nvSpPr>
          <p:spPr>
            <a:xfrm>
              <a:off x="2238031" y="4093790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0" name="Picture Placeholder 75">
              <a:extLst>
                <a:ext uri="{FF2B5EF4-FFF2-40B4-BE49-F238E27FC236}">
                  <a16:creationId xmlns:a16="http://schemas.microsoft.com/office/drawing/2014/main" id="{056A3B5D-6BE1-4569-8385-5263BC4911E0}"/>
                </a:ext>
              </a:extLst>
            </p:cNvPr>
            <p:cNvSpPr/>
            <p:nvPr/>
          </p:nvSpPr>
          <p:spPr>
            <a:xfrm>
              <a:off x="2238031" y="4126046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1" name="Picture Placeholder 75">
              <a:extLst>
                <a:ext uri="{FF2B5EF4-FFF2-40B4-BE49-F238E27FC236}">
                  <a16:creationId xmlns:a16="http://schemas.microsoft.com/office/drawing/2014/main" id="{4024904A-18EB-DB7E-DF0B-04FD9F4D8A7B}"/>
                </a:ext>
              </a:extLst>
            </p:cNvPr>
            <p:cNvSpPr/>
            <p:nvPr/>
          </p:nvSpPr>
          <p:spPr>
            <a:xfrm>
              <a:off x="2238031" y="4189292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2" name="Picture Placeholder 75">
              <a:extLst>
                <a:ext uri="{FF2B5EF4-FFF2-40B4-BE49-F238E27FC236}">
                  <a16:creationId xmlns:a16="http://schemas.microsoft.com/office/drawing/2014/main" id="{2D7F634D-F965-E20E-9FDA-0B9D2D313E94}"/>
                </a:ext>
              </a:extLst>
            </p:cNvPr>
            <p:cNvSpPr/>
            <p:nvPr/>
          </p:nvSpPr>
          <p:spPr>
            <a:xfrm>
              <a:off x="2238664" y="4062800"/>
              <a:ext cx="15179" cy="15811"/>
            </a:xfrm>
            <a:custGeom>
              <a:avLst/>
              <a:gdLst>
                <a:gd name="connsiteX0" fmla="*/ 15179 w 15179"/>
                <a:gd name="connsiteY0" fmla="*/ 7590 h 15811"/>
                <a:gd name="connsiteX1" fmla="*/ 7590 w 15179"/>
                <a:gd name="connsiteY1" fmla="*/ 0 h 15811"/>
                <a:gd name="connsiteX2" fmla="*/ 0 w 15179"/>
                <a:gd name="connsiteY2" fmla="*/ 0 h 15811"/>
                <a:gd name="connsiteX3" fmla="*/ 0 w 15179"/>
                <a:gd name="connsiteY3" fmla="*/ 15812 h 15811"/>
                <a:gd name="connsiteX4" fmla="*/ 15179 w 15179"/>
                <a:gd name="connsiteY4" fmla="*/ 15812 h 15811"/>
                <a:gd name="connsiteX5" fmla="*/ 15179 w 15179"/>
                <a:gd name="connsiteY5" fmla="*/ 7590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79" h="15811">
                  <a:moveTo>
                    <a:pt x="15179" y="7590"/>
                  </a:moveTo>
                  <a:cubicBezTo>
                    <a:pt x="15179" y="3162"/>
                    <a:pt x="11384" y="0"/>
                    <a:pt x="7590" y="0"/>
                  </a:cubicBezTo>
                  <a:lnTo>
                    <a:pt x="0" y="0"/>
                  </a:lnTo>
                  <a:lnTo>
                    <a:pt x="0" y="15812"/>
                  </a:lnTo>
                  <a:lnTo>
                    <a:pt x="15179" y="15812"/>
                  </a:lnTo>
                  <a:lnTo>
                    <a:pt x="15179" y="7590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3" name="Picture Placeholder 75">
              <a:extLst>
                <a:ext uri="{FF2B5EF4-FFF2-40B4-BE49-F238E27FC236}">
                  <a16:creationId xmlns:a16="http://schemas.microsoft.com/office/drawing/2014/main" id="{85B2F3F9-45C5-0299-947C-7FE815528981}"/>
                </a:ext>
              </a:extLst>
            </p:cNvPr>
            <p:cNvSpPr/>
            <p:nvPr/>
          </p:nvSpPr>
          <p:spPr>
            <a:xfrm>
              <a:off x="2153282" y="4062167"/>
              <a:ext cx="13914" cy="15811"/>
            </a:xfrm>
            <a:custGeom>
              <a:avLst/>
              <a:gdLst>
                <a:gd name="connsiteX0" fmla="*/ 0 w 13914"/>
                <a:gd name="connsiteY0" fmla="*/ 0 h 15811"/>
                <a:gd name="connsiteX1" fmla="*/ 13914 w 13914"/>
                <a:gd name="connsiteY1" fmla="*/ 0 h 15811"/>
                <a:gd name="connsiteX2" fmla="*/ 13914 w 13914"/>
                <a:gd name="connsiteY2" fmla="*/ 15811 h 15811"/>
                <a:gd name="connsiteX3" fmla="*/ 0 w 13914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4" h="15811">
                  <a:moveTo>
                    <a:pt x="0" y="0"/>
                  </a:moveTo>
                  <a:lnTo>
                    <a:pt x="13914" y="0"/>
                  </a:lnTo>
                  <a:lnTo>
                    <a:pt x="13914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4" name="Picture Placeholder 75">
              <a:extLst>
                <a:ext uri="{FF2B5EF4-FFF2-40B4-BE49-F238E27FC236}">
                  <a16:creationId xmlns:a16="http://schemas.microsoft.com/office/drawing/2014/main" id="{0E6962EC-020E-7BF3-252D-BBE32A794A0D}"/>
                </a:ext>
              </a:extLst>
            </p:cNvPr>
            <p:cNvSpPr/>
            <p:nvPr/>
          </p:nvSpPr>
          <p:spPr>
            <a:xfrm>
              <a:off x="2125453" y="4062167"/>
              <a:ext cx="13914" cy="15811"/>
            </a:xfrm>
            <a:custGeom>
              <a:avLst/>
              <a:gdLst>
                <a:gd name="connsiteX0" fmla="*/ 0 w 13914"/>
                <a:gd name="connsiteY0" fmla="*/ 0 h 15811"/>
                <a:gd name="connsiteX1" fmla="*/ 13914 w 13914"/>
                <a:gd name="connsiteY1" fmla="*/ 0 h 15811"/>
                <a:gd name="connsiteX2" fmla="*/ 13914 w 13914"/>
                <a:gd name="connsiteY2" fmla="*/ 15811 h 15811"/>
                <a:gd name="connsiteX3" fmla="*/ 0 w 13914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4" h="15811">
                  <a:moveTo>
                    <a:pt x="0" y="0"/>
                  </a:moveTo>
                  <a:lnTo>
                    <a:pt x="13914" y="0"/>
                  </a:lnTo>
                  <a:lnTo>
                    <a:pt x="13914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5" name="Picture Placeholder 75">
              <a:extLst>
                <a:ext uri="{FF2B5EF4-FFF2-40B4-BE49-F238E27FC236}">
                  <a16:creationId xmlns:a16="http://schemas.microsoft.com/office/drawing/2014/main" id="{FFFD2F3D-18AE-351A-5129-9353567B4C44}"/>
                </a:ext>
              </a:extLst>
            </p:cNvPr>
            <p:cNvSpPr/>
            <p:nvPr/>
          </p:nvSpPr>
          <p:spPr>
            <a:xfrm>
              <a:off x="2181742" y="4062167"/>
              <a:ext cx="13914" cy="15811"/>
            </a:xfrm>
            <a:custGeom>
              <a:avLst/>
              <a:gdLst>
                <a:gd name="connsiteX0" fmla="*/ 0 w 13914"/>
                <a:gd name="connsiteY0" fmla="*/ 0 h 15811"/>
                <a:gd name="connsiteX1" fmla="*/ 13914 w 13914"/>
                <a:gd name="connsiteY1" fmla="*/ 0 h 15811"/>
                <a:gd name="connsiteX2" fmla="*/ 13914 w 13914"/>
                <a:gd name="connsiteY2" fmla="*/ 15811 h 15811"/>
                <a:gd name="connsiteX3" fmla="*/ 0 w 13914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4" h="15811">
                  <a:moveTo>
                    <a:pt x="0" y="0"/>
                  </a:moveTo>
                  <a:lnTo>
                    <a:pt x="13914" y="0"/>
                  </a:lnTo>
                  <a:lnTo>
                    <a:pt x="13914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6" name="Picture Placeholder 75">
              <a:extLst>
                <a:ext uri="{FF2B5EF4-FFF2-40B4-BE49-F238E27FC236}">
                  <a16:creationId xmlns:a16="http://schemas.microsoft.com/office/drawing/2014/main" id="{683FC424-B441-82F4-9F6F-5D092CC1CFA4}"/>
                </a:ext>
              </a:extLst>
            </p:cNvPr>
            <p:cNvSpPr/>
            <p:nvPr/>
          </p:nvSpPr>
          <p:spPr>
            <a:xfrm>
              <a:off x="2209571" y="4062167"/>
              <a:ext cx="13914" cy="15811"/>
            </a:xfrm>
            <a:custGeom>
              <a:avLst/>
              <a:gdLst>
                <a:gd name="connsiteX0" fmla="*/ 0 w 13914"/>
                <a:gd name="connsiteY0" fmla="*/ 0 h 15811"/>
                <a:gd name="connsiteX1" fmla="*/ 13914 w 13914"/>
                <a:gd name="connsiteY1" fmla="*/ 0 h 15811"/>
                <a:gd name="connsiteX2" fmla="*/ 13914 w 13914"/>
                <a:gd name="connsiteY2" fmla="*/ 15811 h 15811"/>
                <a:gd name="connsiteX3" fmla="*/ 0 w 13914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4" h="15811">
                  <a:moveTo>
                    <a:pt x="0" y="0"/>
                  </a:moveTo>
                  <a:lnTo>
                    <a:pt x="13914" y="0"/>
                  </a:lnTo>
                  <a:lnTo>
                    <a:pt x="13914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7" name="Picture Placeholder 75">
              <a:extLst>
                <a:ext uri="{FF2B5EF4-FFF2-40B4-BE49-F238E27FC236}">
                  <a16:creationId xmlns:a16="http://schemas.microsoft.com/office/drawing/2014/main" id="{E7847E35-316D-FBEA-CCB1-D7CA14EE20DD}"/>
                </a:ext>
              </a:extLst>
            </p:cNvPr>
            <p:cNvSpPr/>
            <p:nvPr/>
          </p:nvSpPr>
          <p:spPr>
            <a:xfrm>
              <a:off x="2096360" y="4062167"/>
              <a:ext cx="15811" cy="15179"/>
            </a:xfrm>
            <a:custGeom>
              <a:avLst/>
              <a:gdLst>
                <a:gd name="connsiteX0" fmla="*/ 15179 w 15811"/>
                <a:gd name="connsiteY0" fmla="*/ 0 h 15179"/>
                <a:gd name="connsiteX1" fmla="*/ 7590 w 15811"/>
                <a:gd name="connsiteY1" fmla="*/ 0 h 15179"/>
                <a:gd name="connsiteX2" fmla="*/ 0 w 15811"/>
                <a:gd name="connsiteY2" fmla="*/ 7590 h 15179"/>
                <a:gd name="connsiteX3" fmla="*/ 0 w 15811"/>
                <a:gd name="connsiteY3" fmla="*/ 15179 h 15179"/>
                <a:gd name="connsiteX4" fmla="*/ 15812 w 15811"/>
                <a:gd name="connsiteY4" fmla="*/ 15179 h 15179"/>
                <a:gd name="connsiteX5" fmla="*/ 15812 w 15811"/>
                <a:gd name="connsiteY5" fmla="*/ 0 h 1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1" h="15179">
                  <a:moveTo>
                    <a:pt x="15179" y="0"/>
                  </a:moveTo>
                  <a:lnTo>
                    <a:pt x="7590" y="0"/>
                  </a:lnTo>
                  <a:cubicBezTo>
                    <a:pt x="3162" y="0"/>
                    <a:pt x="0" y="3795"/>
                    <a:pt x="0" y="7590"/>
                  </a:cubicBezTo>
                  <a:lnTo>
                    <a:pt x="0" y="15179"/>
                  </a:lnTo>
                  <a:lnTo>
                    <a:pt x="15812" y="15179"/>
                  </a:lnTo>
                  <a:lnTo>
                    <a:pt x="15812" y="0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8" name="Picture Placeholder 75">
              <a:extLst>
                <a:ext uri="{FF2B5EF4-FFF2-40B4-BE49-F238E27FC236}">
                  <a16:creationId xmlns:a16="http://schemas.microsoft.com/office/drawing/2014/main" id="{1210EB73-09B3-4DCC-E143-B1F35AAACF9E}"/>
                </a:ext>
              </a:extLst>
            </p:cNvPr>
            <p:cNvSpPr/>
            <p:nvPr/>
          </p:nvSpPr>
          <p:spPr>
            <a:xfrm>
              <a:off x="2095728" y="4126046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29" name="Picture Placeholder 75">
              <a:extLst>
                <a:ext uri="{FF2B5EF4-FFF2-40B4-BE49-F238E27FC236}">
                  <a16:creationId xmlns:a16="http://schemas.microsoft.com/office/drawing/2014/main" id="{5BAB16F2-47CC-3EDE-7DCC-34A04EF21BE7}"/>
                </a:ext>
              </a:extLst>
            </p:cNvPr>
            <p:cNvSpPr/>
            <p:nvPr/>
          </p:nvSpPr>
          <p:spPr>
            <a:xfrm>
              <a:off x="2095728" y="4093790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0" name="Picture Placeholder 75">
              <a:extLst>
                <a:ext uri="{FF2B5EF4-FFF2-40B4-BE49-F238E27FC236}">
                  <a16:creationId xmlns:a16="http://schemas.microsoft.com/office/drawing/2014/main" id="{698B5DA2-972B-8C09-A029-8B69231C631A}"/>
                </a:ext>
              </a:extLst>
            </p:cNvPr>
            <p:cNvSpPr/>
            <p:nvPr/>
          </p:nvSpPr>
          <p:spPr>
            <a:xfrm>
              <a:off x="2095728" y="4539675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1" name="Picture Placeholder 75">
              <a:extLst>
                <a:ext uri="{FF2B5EF4-FFF2-40B4-BE49-F238E27FC236}">
                  <a16:creationId xmlns:a16="http://schemas.microsoft.com/office/drawing/2014/main" id="{C396F57C-528D-59D8-D8E9-27B7BEACB8E4}"/>
                </a:ext>
              </a:extLst>
            </p:cNvPr>
            <p:cNvSpPr/>
            <p:nvPr/>
          </p:nvSpPr>
          <p:spPr>
            <a:xfrm>
              <a:off x="2095728" y="4475796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2" name="Picture Placeholder 75">
              <a:extLst>
                <a:ext uri="{FF2B5EF4-FFF2-40B4-BE49-F238E27FC236}">
                  <a16:creationId xmlns:a16="http://schemas.microsoft.com/office/drawing/2014/main" id="{36B81E7C-6DE2-E837-877F-2042F84A0597}"/>
                </a:ext>
              </a:extLst>
            </p:cNvPr>
            <p:cNvSpPr/>
            <p:nvPr/>
          </p:nvSpPr>
          <p:spPr>
            <a:xfrm>
              <a:off x="2095728" y="4157669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3" name="Picture Placeholder 75">
              <a:extLst>
                <a:ext uri="{FF2B5EF4-FFF2-40B4-BE49-F238E27FC236}">
                  <a16:creationId xmlns:a16="http://schemas.microsoft.com/office/drawing/2014/main" id="{E4F1FAF8-330E-CDEF-5137-715F59465071}"/>
                </a:ext>
              </a:extLst>
            </p:cNvPr>
            <p:cNvSpPr/>
            <p:nvPr/>
          </p:nvSpPr>
          <p:spPr>
            <a:xfrm>
              <a:off x="2095728" y="4380295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4" name="Picture Placeholder 75">
              <a:extLst>
                <a:ext uri="{FF2B5EF4-FFF2-40B4-BE49-F238E27FC236}">
                  <a16:creationId xmlns:a16="http://schemas.microsoft.com/office/drawing/2014/main" id="{B553CB48-1E8E-6B83-C16C-B55AEB726041}"/>
                </a:ext>
              </a:extLst>
            </p:cNvPr>
            <p:cNvSpPr/>
            <p:nvPr/>
          </p:nvSpPr>
          <p:spPr>
            <a:xfrm>
              <a:off x="2095728" y="4507419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5" name="Picture Placeholder 75">
              <a:extLst>
                <a:ext uri="{FF2B5EF4-FFF2-40B4-BE49-F238E27FC236}">
                  <a16:creationId xmlns:a16="http://schemas.microsoft.com/office/drawing/2014/main" id="{A0ABCE57-5B8B-B9BF-5C26-4850B56BA28E}"/>
                </a:ext>
              </a:extLst>
            </p:cNvPr>
            <p:cNvSpPr/>
            <p:nvPr/>
          </p:nvSpPr>
          <p:spPr>
            <a:xfrm>
              <a:off x="2095728" y="4348672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6" name="Picture Placeholder 75">
              <a:extLst>
                <a:ext uri="{FF2B5EF4-FFF2-40B4-BE49-F238E27FC236}">
                  <a16:creationId xmlns:a16="http://schemas.microsoft.com/office/drawing/2014/main" id="{2D20B41D-1899-5EA9-9CA3-806ABD4727A1}"/>
                </a:ext>
              </a:extLst>
            </p:cNvPr>
            <p:cNvSpPr/>
            <p:nvPr/>
          </p:nvSpPr>
          <p:spPr>
            <a:xfrm>
              <a:off x="2095728" y="4571298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7" name="Picture Placeholder 75">
              <a:extLst>
                <a:ext uri="{FF2B5EF4-FFF2-40B4-BE49-F238E27FC236}">
                  <a16:creationId xmlns:a16="http://schemas.microsoft.com/office/drawing/2014/main" id="{B797F661-D71D-839C-449C-109ED2F30249}"/>
                </a:ext>
              </a:extLst>
            </p:cNvPr>
            <p:cNvSpPr/>
            <p:nvPr/>
          </p:nvSpPr>
          <p:spPr>
            <a:xfrm>
              <a:off x="2095728" y="4444173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8" name="Picture Placeholder 75">
              <a:extLst>
                <a:ext uri="{FF2B5EF4-FFF2-40B4-BE49-F238E27FC236}">
                  <a16:creationId xmlns:a16="http://schemas.microsoft.com/office/drawing/2014/main" id="{9A277CF3-DDA9-FC44-6E1B-BC6D50F339F7}"/>
                </a:ext>
              </a:extLst>
            </p:cNvPr>
            <p:cNvSpPr/>
            <p:nvPr/>
          </p:nvSpPr>
          <p:spPr>
            <a:xfrm>
              <a:off x="2095728" y="4317049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39" name="Picture Placeholder 75">
              <a:extLst>
                <a:ext uri="{FF2B5EF4-FFF2-40B4-BE49-F238E27FC236}">
                  <a16:creationId xmlns:a16="http://schemas.microsoft.com/office/drawing/2014/main" id="{8805E770-9399-A6D8-021F-7AE7BC88AFAA}"/>
                </a:ext>
              </a:extLst>
            </p:cNvPr>
            <p:cNvSpPr/>
            <p:nvPr/>
          </p:nvSpPr>
          <p:spPr>
            <a:xfrm>
              <a:off x="2095728" y="4221547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0" name="Picture Placeholder 75">
              <a:extLst>
                <a:ext uri="{FF2B5EF4-FFF2-40B4-BE49-F238E27FC236}">
                  <a16:creationId xmlns:a16="http://schemas.microsoft.com/office/drawing/2014/main" id="{B379C6AD-B0CA-13FE-98EB-02557569FDD6}"/>
                </a:ext>
              </a:extLst>
            </p:cNvPr>
            <p:cNvSpPr/>
            <p:nvPr/>
          </p:nvSpPr>
          <p:spPr>
            <a:xfrm>
              <a:off x="2095728" y="4189292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2 h 15811"/>
                <a:gd name="connsiteX3" fmla="*/ 0 w 15811"/>
                <a:gd name="connsiteY3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1" name="Picture Placeholder 75">
              <a:extLst>
                <a:ext uri="{FF2B5EF4-FFF2-40B4-BE49-F238E27FC236}">
                  <a16:creationId xmlns:a16="http://schemas.microsoft.com/office/drawing/2014/main" id="{F9B8E866-30C1-D76C-7412-C55BF752A92B}"/>
                </a:ext>
              </a:extLst>
            </p:cNvPr>
            <p:cNvSpPr/>
            <p:nvPr/>
          </p:nvSpPr>
          <p:spPr>
            <a:xfrm>
              <a:off x="2095728" y="4253170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2" name="Picture Placeholder 75">
              <a:extLst>
                <a:ext uri="{FF2B5EF4-FFF2-40B4-BE49-F238E27FC236}">
                  <a16:creationId xmlns:a16="http://schemas.microsoft.com/office/drawing/2014/main" id="{21F9EB76-38FD-CB9C-56A1-1C7E3363A75B}"/>
                </a:ext>
              </a:extLst>
            </p:cNvPr>
            <p:cNvSpPr/>
            <p:nvPr/>
          </p:nvSpPr>
          <p:spPr>
            <a:xfrm>
              <a:off x="2095728" y="4284793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15812 w 15811"/>
                <a:gd name="connsiteY1" fmla="*/ 0 h 15811"/>
                <a:gd name="connsiteX2" fmla="*/ 15812 w 15811"/>
                <a:gd name="connsiteY2" fmla="*/ 15811 h 15811"/>
                <a:gd name="connsiteX3" fmla="*/ 0 w 15811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15812" y="0"/>
                  </a:lnTo>
                  <a:lnTo>
                    <a:pt x="15812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3" name="Picture Placeholder 75">
              <a:extLst>
                <a:ext uri="{FF2B5EF4-FFF2-40B4-BE49-F238E27FC236}">
                  <a16:creationId xmlns:a16="http://schemas.microsoft.com/office/drawing/2014/main" id="{C4DA205E-864B-CEFC-3ED6-362D5ED2106B}"/>
                </a:ext>
              </a:extLst>
            </p:cNvPr>
            <p:cNvSpPr/>
            <p:nvPr/>
          </p:nvSpPr>
          <p:spPr>
            <a:xfrm>
              <a:off x="2095728" y="4602921"/>
              <a:ext cx="15811" cy="15811"/>
            </a:xfrm>
            <a:custGeom>
              <a:avLst/>
              <a:gdLst>
                <a:gd name="connsiteX0" fmla="*/ 0 w 15811"/>
                <a:gd name="connsiteY0" fmla="*/ 0 h 15811"/>
                <a:gd name="connsiteX1" fmla="*/ 0 w 15811"/>
                <a:gd name="connsiteY1" fmla="*/ 7590 h 15811"/>
                <a:gd name="connsiteX2" fmla="*/ 2530 w 15811"/>
                <a:gd name="connsiteY2" fmla="*/ 13282 h 15811"/>
                <a:gd name="connsiteX3" fmla="*/ 8222 w 15811"/>
                <a:gd name="connsiteY3" fmla="*/ 15812 h 15811"/>
                <a:gd name="connsiteX4" fmla="*/ 8222 w 15811"/>
                <a:gd name="connsiteY4" fmla="*/ 15812 h 15811"/>
                <a:gd name="connsiteX5" fmla="*/ 15812 w 15811"/>
                <a:gd name="connsiteY5" fmla="*/ 15812 h 15811"/>
                <a:gd name="connsiteX6" fmla="*/ 15812 w 15811"/>
                <a:gd name="connsiteY6" fmla="*/ 0 h 15811"/>
                <a:gd name="connsiteX7" fmla="*/ 0 w 15811"/>
                <a:gd name="connsiteY7" fmla="*/ 0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11" h="15811">
                  <a:moveTo>
                    <a:pt x="0" y="0"/>
                  </a:moveTo>
                  <a:lnTo>
                    <a:pt x="0" y="7590"/>
                  </a:lnTo>
                  <a:cubicBezTo>
                    <a:pt x="0" y="9487"/>
                    <a:pt x="632" y="12017"/>
                    <a:pt x="2530" y="13282"/>
                  </a:cubicBezTo>
                  <a:cubicBezTo>
                    <a:pt x="3795" y="14547"/>
                    <a:pt x="5692" y="15812"/>
                    <a:pt x="8222" y="15812"/>
                  </a:cubicBezTo>
                  <a:cubicBezTo>
                    <a:pt x="8222" y="15812"/>
                    <a:pt x="8222" y="15812"/>
                    <a:pt x="8222" y="15812"/>
                  </a:cubicBezTo>
                  <a:lnTo>
                    <a:pt x="15812" y="15812"/>
                  </a:lnTo>
                  <a:lnTo>
                    <a:pt x="158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4" name="Picture Placeholder 75">
              <a:extLst>
                <a:ext uri="{FF2B5EF4-FFF2-40B4-BE49-F238E27FC236}">
                  <a16:creationId xmlns:a16="http://schemas.microsoft.com/office/drawing/2014/main" id="{E36637DF-EC31-3AE5-16AC-A3E5CE391C16}"/>
                </a:ext>
              </a:extLst>
            </p:cNvPr>
            <p:cNvSpPr/>
            <p:nvPr/>
          </p:nvSpPr>
          <p:spPr>
            <a:xfrm>
              <a:off x="2181742" y="4601656"/>
              <a:ext cx="13914" cy="16443"/>
            </a:xfrm>
            <a:custGeom>
              <a:avLst/>
              <a:gdLst>
                <a:gd name="connsiteX0" fmla="*/ 0 w 13914"/>
                <a:gd name="connsiteY0" fmla="*/ 632 h 16443"/>
                <a:gd name="connsiteX1" fmla="*/ 0 w 13914"/>
                <a:gd name="connsiteY1" fmla="*/ 16444 h 16443"/>
                <a:gd name="connsiteX2" fmla="*/ 13914 w 13914"/>
                <a:gd name="connsiteY2" fmla="*/ 15812 h 16443"/>
                <a:gd name="connsiteX3" fmla="*/ 13914 w 13914"/>
                <a:gd name="connsiteY3" fmla="*/ 0 h 1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4" h="16443">
                  <a:moveTo>
                    <a:pt x="0" y="632"/>
                  </a:moveTo>
                  <a:lnTo>
                    <a:pt x="0" y="16444"/>
                  </a:lnTo>
                  <a:lnTo>
                    <a:pt x="13914" y="15812"/>
                  </a:lnTo>
                  <a:lnTo>
                    <a:pt x="13914" y="0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5" name="Picture Placeholder 75">
              <a:extLst>
                <a:ext uri="{FF2B5EF4-FFF2-40B4-BE49-F238E27FC236}">
                  <a16:creationId xmlns:a16="http://schemas.microsoft.com/office/drawing/2014/main" id="{F6F61307-DDB0-5FEE-A8AF-AF1463D52D36}"/>
                </a:ext>
              </a:extLst>
            </p:cNvPr>
            <p:cNvSpPr/>
            <p:nvPr/>
          </p:nvSpPr>
          <p:spPr>
            <a:xfrm rot="-57736">
              <a:off x="2125472" y="4602947"/>
              <a:ext cx="13914" cy="15812"/>
            </a:xfrm>
            <a:custGeom>
              <a:avLst/>
              <a:gdLst>
                <a:gd name="connsiteX0" fmla="*/ 0 w 13914"/>
                <a:gd name="connsiteY0" fmla="*/ 0 h 15812"/>
                <a:gd name="connsiteX1" fmla="*/ 13915 w 13914"/>
                <a:gd name="connsiteY1" fmla="*/ 0 h 15812"/>
                <a:gd name="connsiteX2" fmla="*/ 13915 w 13914"/>
                <a:gd name="connsiteY2" fmla="*/ 15812 h 15812"/>
                <a:gd name="connsiteX3" fmla="*/ 0 w 13914"/>
                <a:gd name="connsiteY3" fmla="*/ 15812 h 1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4" h="15812">
                  <a:moveTo>
                    <a:pt x="0" y="0"/>
                  </a:moveTo>
                  <a:lnTo>
                    <a:pt x="13915" y="0"/>
                  </a:lnTo>
                  <a:lnTo>
                    <a:pt x="13915" y="15812"/>
                  </a:ln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6" name="Picture Placeholder 75">
              <a:extLst>
                <a:ext uri="{FF2B5EF4-FFF2-40B4-BE49-F238E27FC236}">
                  <a16:creationId xmlns:a16="http://schemas.microsoft.com/office/drawing/2014/main" id="{F7852384-178B-DE57-64D9-CABC336D0DAE}"/>
                </a:ext>
              </a:extLst>
            </p:cNvPr>
            <p:cNvSpPr/>
            <p:nvPr/>
          </p:nvSpPr>
          <p:spPr>
            <a:xfrm>
              <a:off x="2209571" y="4601656"/>
              <a:ext cx="13914" cy="15811"/>
            </a:xfrm>
            <a:custGeom>
              <a:avLst/>
              <a:gdLst>
                <a:gd name="connsiteX0" fmla="*/ 0 w 13914"/>
                <a:gd name="connsiteY0" fmla="*/ 15812 h 15811"/>
                <a:gd name="connsiteX1" fmla="*/ 13914 w 13914"/>
                <a:gd name="connsiteY1" fmla="*/ 15812 h 15811"/>
                <a:gd name="connsiteX2" fmla="*/ 13914 w 13914"/>
                <a:gd name="connsiteY2" fmla="*/ 0 h 15811"/>
                <a:gd name="connsiteX3" fmla="*/ 0 w 13914"/>
                <a:gd name="connsiteY3" fmla="*/ 0 h 15811"/>
                <a:gd name="connsiteX4" fmla="*/ 0 w 13914"/>
                <a:gd name="connsiteY4" fmla="*/ 15812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14" h="15811">
                  <a:moveTo>
                    <a:pt x="0" y="15812"/>
                  </a:moveTo>
                  <a:cubicBezTo>
                    <a:pt x="5060" y="15812"/>
                    <a:pt x="9487" y="15812"/>
                    <a:pt x="13914" y="15812"/>
                  </a:cubicBezTo>
                  <a:lnTo>
                    <a:pt x="13914" y="0"/>
                  </a:lnTo>
                  <a:cubicBezTo>
                    <a:pt x="9487" y="0"/>
                    <a:pt x="5060" y="0"/>
                    <a:pt x="0" y="0"/>
                  </a:cubicBezTo>
                  <a:lnTo>
                    <a:pt x="0" y="158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7" name="Picture Placeholder 75">
              <a:extLst>
                <a:ext uri="{FF2B5EF4-FFF2-40B4-BE49-F238E27FC236}">
                  <a16:creationId xmlns:a16="http://schemas.microsoft.com/office/drawing/2014/main" id="{D48D3D9B-21ED-6D71-8A24-8D7B2C4F17C7}"/>
                </a:ext>
              </a:extLst>
            </p:cNvPr>
            <p:cNvSpPr/>
            <p:nvPr/>
          </p:nvSpPr>
          <p:spPr>
            <a:xfrm rot="-45656">
              <a:off x="2153278" y="4602285"/>
              <a:ext cx="13913" cy="15811"/>
            </a:xfrm>
            <a:custGeom>
              <a:avLst/>
              <a:gdLst>
                <a:gd name="connsiteX0" fmla="*/ 0 w 13913"/>
                <a:gd name="connsiteY0" fmla="*/ 0 h 15811"/>
                <a:gd name="connsiteX1" fmla="*/ 13914 w 13913"/>
                <a:gd name="connsiteY1" fmla="*/ 0 h 15811"/>
                <a:gd name="connsiteX2" fmla="*/ 13914 w 13913"/>
                <a:gd name="connsiteY2" fmla="*/ 15811 h 15811"/>
                <a:gd name="connsiteX3" fmla="*/ 0 w 13913"/>
                <a:gd name="connsiteY3" fmla="*/ 15811 h 1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13" h="15811">
                  <a:moveTo>
                    <a:pt x="0" y="0"/>
                  </a:moveTo>
                  <a:lnTo>
                    <a:pt x="13914" y="0"/>
                  </a:lnTo>
                  <a:lnTo>
                    <a:pt x="13914" y="15811"/>
                  </a:lnTo>
                  <a:lnTo>
                    <a:pt x="0" y="15811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51FBC7E-9ECC-4C1B-3E8E-EC96D0EA2598}"/>
              </a:ext>
            </a:extLst>
          </p:cNvPr>
          <p:cNvSpPr txBox="1"/>
          <p:nvPr/>
        </p:nvSpPr>
        <p:spPr>
          <a:xfrm>
            <a:off x="7198661" y="1697657"/>
            <a:ext cx="3972948" cy="3306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796">
                <a:solidFill>
                  <a:schemeClr val="accent2"/>
                </a:solidFill>
                <a:latin typeface="Metropolis Light"/>
              </a:rPr>
              <a:t>Guided restore point selection</a:t>
            </a:r>
          </a:p>
        </p:txBody>
      </p:sp>
      <p:grpSp>
        <p:nvGrpSpPr>
          <p:cNvPr id="49" name="Picture Placeholder 89" descr="Security Lifecycle&#10;">
            <a:extLst>
              <a:ext uri="{FF2B5EF4-FFF2-40B4-BE49-F238E27FC236}">
                <a16:creationId xmlns:a16="http://schemas.microsoft.com/office/drawing/2014/main" id="{81D7BD75-6745-04A3-66FC-2F67779977A2}"/>
              </a:ext>
            </a:extLst>
          </p:cNvPr>
          <p:cNvGrpSpPr/>
          <p:nvPr/>
        </p:nvGrpSpPr>
        <p:grpSpPr>
          <a:xfrm>
            <a:off x="6400764" y="4722164"/>
            <a:ext cx="605264" cy="604633"/>
            <a:chOff x="8438627" y="1946048"/>
            <a:chExt cx="605896" cy="605264"/>
          </a:xfrm>
          <a:solidFill>
            <a:schemeClr val="accent6"/>
          </a:solidFill>
        </p:grpSpPr>
        <p:sp>
          <p:nvSpPr>
            <p:cNvPr id="50" name="Picture Placeholder 89">
              <a:extLst>
                <a:ext uri="{FF2B5EF4-FFF2-40B4-BE49-F238E27FC236}">
                  <a16:creationId xmlns:a16="http://schemas.microsoft.com/office/drawing/2014/main" id="{8148813B-5CB4-7AD7-A574-AC9A611B29A5}"/>
                </a:ext>
              </a:extLst>
            </p:cNvPr>
            <p:cNvSpPr/>
            <p:nvPr/>
          </p:nvSpPr>
          <p:spPr>
            <a:xfrm>
              <a:off x="8438627" y="1946048"/>
              <a:ext cx="588187" cy="471182"/>
            </a:xfrm>
            <a:custGeom>
              <a:avLst/>
              <a:gdLst>
                <a:gd name="connsiteX0" fmla="*/ 17076 w 588187"/>
                <a:gd name="connsiteY0" fmla="*/ 302948 h 471182"/>
                <a:gd name="connsiteX1" fmla="*/ 302948 w 588187"/>
                <a:gd name="connsiteY1" fmla="*/ 17076 h 471182"/>
                <a:gd name="connsiteX2" fmla="*/ 550240 w 588187"/>
                <a:gd name="connsiteY2" fmla="*/ 158747 h 471182"/>
                <a:gd name="connsiteX3" fmla="*/ 501541 w 588187"/>
                <a:gd name="connsiteY3" fmla="*/ 149893 h 471182"/>
                <a:gd name="connsiteX4" fmla="*/ 498379 w 588187"/>
                <a:gd name="connsiteY4" fmla="*/ 166337 h 471182"/>
                <a:gd name="connsiteX5" fmla="*/ 573009 w 588187"/>
                <a:gd name="connsiteY5" fmla="*/ 179619 h 471182"/>
                <a:gd name="connsiteX6" fmla="*/ 588188 w 588187"/>
                <a:gd name="connsiteY6" fmla="*/ 105621 h 471182"/>
                <a:gd name="connsiteX7" fmla="*/ 571744 w 588187"/>
                <a:gd name="connsiteY7" fmla="*/ 102459 h 471182"/>
                <a:gd name="connsiteX8" fmla="*/ 562257 w 588187"/>
                <a:gd name="connsiteY8" fmla="*/ 146731 h 471182"/>
                <a:gd name="connsiteX9" fmla="*/ 302948 w 588187"/>
                <a:gd name="connsiteY9" fmla="*/ 0 h 471182"/>
                <a:gd name="connsiteX10" fmla="*/ 0 w 588187"/>
                <a:gd name="connsiteY10" fmla="*/ 302948 h 471182"/>
                <a:gd name="connsiteX11" fmla="*/ 50597 w 588187"/>
                <a:gd name="connsiteY11" fmla="*/ 471183 h 471182"/>
                <a:gd name="connsiteX12" fmla="*/ 64511 w 588187"/>
                <a:gd name="connsiteY12" fmla="*/ 461696 h 471182"/>
                <a:gd name="connsiteX13" fmla="*/ 17076 w 588187"/>
                <a:gd name="connsiteY13" fmla="*/ 302948 h 47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187" h="471182">
                  <a:moveTo>
                    <a:pt x="17076" y="302948"/>
                  </a:moveTo>
                  <a:cubicBezTo>
                    <a:pt x="17076" y="145466"/>
                    <a:pt x="145466" y="17076"/>
                    <a:pt x="302948" y="17076"/>
                  </a:cubicBezTo>
                  <a:cubicBezTo>
                    <a:pt x="405407" y="17076"/>
                    <a:pt x="499011" y="70836"/>
                    <a:pt x="550240" y="158747"/>
                  </a:cubicBezTo>
                  <a:lnTo>
                    <a:pt x="501541" y="149893"/>
                  </a:lnTo>
                  <a:lnTo>
                    <a:pt x="498379" y="166337"/>
                  </a:lnTo>
                  <a:lnTo>
                    <a:pt x="573009" y="179619"/>
                  </a:lnTo>
                  <a:lnTo>
                    <a:pt x="588188" y="105621"/>
                  </a:lnTo>
                  <a:lnTo>
                    <a:pt x="571744" y="102459"/>
                  </a:lnTo>
                  <a:lnTo>
                    <a:pt x="562257" y="146731"/>
                  </a:lnTo>
                  <a:cubicBezTo>
                    <a:pt x="507865" y="55656"/>
                    <a:pt x="409834" y="0"/>
                    <a:pt x="302948" y="0"/>
                  </a:cubicBezTo>
                  <a:cubicBezTo>
                    <a:pt x="135979" y="0"/>
                    <a:pt x="0" y="135979"/>
                    <a:pt x="0" y="302948"/>
                  </a:cubicBezTo>
                  <a:cubicBezTo>
                    <a:pt x="0" y="363032"/>
                    <a:pt x="17709" y="421218"/>
                    <a:pt x="50597" y="471183"/>
                  </a:cubicBezTo>
                  <a:lnTo>
                    <a:pt x="64511" y="461696"/>
                  </a:lnTo>
                  <a:cubicBezTo>
                    <a:pt x="34153" y="414261"/>
                    <a:pt x="17076" y="359870"/>
                    <a:pt x="17076" y="302948"/>
                  </a:cubicBezTo>
                  <a:close/>
                </a:path>
              </a:pathLst>
            </a:custGeom>
            <a:grpFill/>
            <a:ln w="6271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51" name="Picture Placeholder 89">
              <a:extLst>
                <a:ext uri="{FF2B5EF4-FFF2-40B4-BE49-F238E27FC236}">
                  <a16:creationId xmlns:a16="http://schemas.microsoft.com/office/drawing/2014/main" id="{F98A47BF-AD70-CCFE-B616-1AB16794D1CD}"/>
                </a:ext>
              </a:extLst>
            </p:cNvPr>
            <p:cNvSpPr/>
            <p:nvPr/>
          </p:nvSpPr>
          <p:spPr>
            <a:xfrm>
              <a:off x="8500608" y="2143376"/>
              <a:ext cx="543915" cy="407936"/>
            </a:xfrm>
            <a:custGeom>
              <a:avLst/>
              <a:gdLst>
                <a:gd name="connsiteX0" fmla="*/ 524942 w 543915"/>
                <a:gd name="connsiteY0" fmla="*/ 0 h 407936"/>
                <a:gd name="connsiteX1" fmla="*/ 509130 w 543915"/>
                <a:gd name="connsiteY1" fmla="*/ 5692 h 407936"/>
                <a:gd name="connsiteX2" fmla="*/ 526839 w 543915"/>
                <a:gd name="connsiteY2" fmla="*/ 105621 h 407936"/>
                <a:gd name="connsiteX3" fmla="*/ 240967 w 543915"/>
                <a:gd name="connsiteY3" fmla="*/ 391493 h 407936"/>
                <a:gd name="connsiteX4" fmla="*/ 37315 w 543915"/>
                <a:gd name="connsiteY4" fmla="*/ 306111 h 407936"/>
                <a:gd name="connsiteX5" fmla="*/ 86647 w 543915"/>
                <a:gd name="connsiteY5" fmla="*/ 314965 h 407936"/>
                <a:gd name="connsiteX6" fmla="*/ 89809 w 543915"/>
                <a:gd name="connsiteY6" fmla="*/ 298521 h 407936"/>
                <a:gd name="connsiteX7" fmla="*/ 15179 w 543915"/>
                <a:gd name="connsiteY7" fmla="*/ 285239 h 407936"/>
                <a:gd name="connsiteX8" fmla="*/ 0 w 543915"/>
                <a:gd name="connsiteY8" fmla="*/ 359237 h 407936"/>
                <a:gd name="connsiteX9" fmla="*/ 16444 w 543915"/>
                <a:gd name="connsiteY9" fmla="*/ 362400 h 407936"/>
                <a:gd name="connsiteX10" fmla="*/ 25931 w 543915"/>
                <a:gd name="connsiteY10" fmla="*/ 318127 h 407936"/>
                <a:gd name="connsiteX11" fmla="*/ 240967 w 543915"/>
                <a:gd name="connsiteY11" fmla="*/ 407937 h 407936"/>
                <a:gd name="connsiteX12" fmla="*/ 543916 w 543915"/>
                <a:gd name="connsiteY12" fmla="*/ 104988 h 407936"/>
                <a:gd name="connsiteX13" fmla="*/ 524942 w 543915"/>
                <a:gd name="connsiteY13" fmla="*/ 0 h 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3915" h="407936">
                  <a:moveTo>
                    <a:pt x="524942" y="0"/>
                  </a:moveTo>
                  <a:lnTo>
                    <a:pt x="509130" y="5692"/>
                  </a:lnTo>
                  <a:cubicBezTo>
                    <a:pt x="521147" y="37315"/>
                    <a:pt x="526839" y="71468"/>
                    <a:pt x="526839" y="105621"/>
                  </a:cubicBezTo>
                  <a:cubicBezTo>
                    <a:pt x="526839" y="263103"/>
                    <a:pt x="398450" y="391493"/>
                    <a:pt x="240967" y="391493"/>
                  </a:cubicBezTo>
                  <a:cubicBezTo>
                    <a:pt x="164440" y="391493"/>
                    <a:pt x="91074" y="360502"/>
                    <a:pt x="37315" y="306111"/>
                  </a:cubicBezTo>
                  <a:lnTo>
                    <a:pt x="86647" y="314965"/>
                  </a:lnTo>
                  <a:lnTo>
                    <a:pt x="89809" y="298521"/>
                  </a:lnTo>
                  <a:lnTo>
                    <a:pt x="15179" y="285239"/>
                  </a:lnTo>
                  <a:lnTo>
                    <a:pt x="0" y="359237"/>
                  </a:lnTo>
                  <a:lnTo>
                    <a:pt x="16444" y="362400"/>
                  </a:lnTo>
                  <a:lnTo>
                    <a:pt x="25931" y="318127"/>
                  </a:lnTo>
                  <a:cubicBezTo>
                    <a:pt x="82852" y="375681"/>
                    <a:pt x="160012" y="407937"/>
                    <a:pt x="240967" y="407937"/>
                  </a:cubicBezTo>
                  <a:cubicBezTo>
                    <a:pt x="407937" y="407937"/>
                    <a:pt x="543916" y="271958"/>
                    <a:pt x="543916" y="104988"/>
                  </a:cubicBezTo>
                  <a:cubicBezTo>
                    <a:pt x="543916" y="68938"/>
                    <a:pt x="537591" y="33520"/>
                    <a:pt x="524942" y="0"/>
                  </a:cubicBezTo>
                  <a:close/>
                </a:path>
              </a:pathLst>
            </a:custGeom>
            <a:grpFill/>
            <a:ln w="6271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52" name="Picture Placeholder 89">
              <a:extLst>
                <a:ext uri="{FF2B5EF4-FFF2-40B4-BE49-F238E27FC236}">
                  <a16:creationId xmlns:a16="http://schemas.microsoft.com/office/drawing/2014/main" id="{0553DAB7-87CC-4C98-FE38-C197BACDE815}"/>
                </a:ext>
              </a:extLst>
            </p:cNvPr>
            <p:cNvSpPr/>
            <p:nvPr/>
          </p:nvSpPr>
          <p:spPr>
            <a:xfrm>
              <a:off x="8721969" y="2275560"/>
              <a:ext cx="46169" cy="72100"/>
            </a:xfrm>
            <a:custGeom>
              <a:avLst/>
              <a:gdLst>
                <a:gd name="connsiteX0" fmla="*/ 0 w 46169"/>
                <a:gd name="connsiteY0" fmla="*/ 22769 h 72100"/>
                <a:gd name="connsiteX1" fmla="*/ 11384 w 46169"/>
                <a:gd name="connsiteY1" fmla="*/ 42375 h 72100"/>
                <a:gd name="connsiteX2" fmla="*/ 11384 w 46169"/>
                <a:gd name="connsiteY2" fmla="*/ 65776 h 72100"/>
                <a:gd name="connsiteX3" fmla="*/ 17709 w 46169"/>
                <a:gd name="connsiteY3" fmla="*/ 72100 h 72100"/>
                <a:gd name="connsiteX4" fmla="*/ 28461 w 46169"/>
                <a:gd name="connsiteY4" fmla="*/ 72100 h 72100"/>
                <a:gd name="connsiteX5" fmla="*/ 34785 w 46169"/>
                <a:gd name="connsiteY5" fmla="*/ 65776 h 72100"/>
                <a:gd name="connsiteX6" fmla="*/ 34785 w 46169"/>
                <a:gd name="connsiteY6" fmla="*/ 42375 h 72100"/>
                <a:gd name="connsiteX7" fmla="*/ 46170 w 46169"/>
                <a:gd name="connsiteY7" fmla="*/ 22769 h 72100"/>
                <a:gd name="connsiteX8" fmla="*/ 23401 w 46169"/>
                <a:gd name="connsiteY8" fmla="*/ 0 h 72100"/>
                <a:gd name="connsiteX9" fmla="*/ 0 w 46169"/>
                <a:gd name="connsiteY9" fmla="*/ 22769 h 7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69" h="72100">
                  <a:moveTo>
                    <a:pt x="0" y="22769"/>
                  </a:moveTo>
                  <a:cubicBezTo>
                    <a:pt x="0" y="30991"/>
                    <a:pt x="4427" y="38580"/>
                    <a:pt x="11384" y="42375"/>
                  </a:cubicBezTo>
                  <a:lnTo>
                    <a:pt x="11384" y="65776"/>
                  </a:lnTo>
                  <a:cubicBezTo>
                    <a:pt x="11384" y="68938"/>
                    <a:pt x="13914" y="72100"/>
                    <a:pt x="17709" y="72100"/>
                  </a:cubicBezTo>
                  <a:lnTo>
                    <a:pt x="28461" y="72100"/>
                  </a:lnTo>
                  <a:cubicBezTo>
                    <a:pt x="31623" y="72100"/>
                    <a:pt x="34785" y="69571"/>
                    <a:pt x="34785" y="65776"/>
                  </a:cubicBezTo>
                  <a:lnTo>
                    <a:pt x="34785" y="42375"/>
                  </a:lnTo>
                  <a:cubicBezTo>
                    <a:pt x="41742" y="38580"/>
                    <a:pt x="46170" y="30991"/>
                    <a:pt x="46170" y="22769"/>
                  </a:cubicBezTo>
                  <a:cubicBezTo>
                    <a:pt x="46170" y="10119"/>
                    <a:pt x="36050" y="0"/>
                    <a:pt x="23401" y="0"/>
                  </a:cubicBezTo>
                  <a:cubicBezTo>
                    <a:pt x="10119" y="0"/>
                    <a:pt x="0" y="10119"/>
                    <a:pt x="0" y="22769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53" name="Picture Placeholder 89">
              <a:extLst>
                <a:ext uri="{FF2B5EF4-FFF2-40B4-BE49-F238E27FC236}">
                  <a16:creationId xmlns:a16="http://schemas.microsoft.com/office/drawing/2014/main" id="{2E99DDED-ED48-3A3B-6144-C170C1449734}"/>
                </a:ext>
              </a:extLst>
            </p:cNvPr>
            <p:cNvSpPr/>
            <p:nvPr/>
          </p:nvSpPr>
          <p:spPr>
            <a:xfrm>
              <a:off x="8604331" y="2045977"/>
              <a:ext cx="282077" cy="408569"/>
            </a:xfrm>
            <a:custGeom>
              <a:avLst/>
              <a:gdLst>
                <a:gd name="connsiteX0" fmla="*/ 141039 w 282077"/>
                <a:gd name="connsiteY0" fmla="*/ 0 h 408569"/>
                <a:gd name="connsiteX1" fmla="*/ 64511 w 282077"/>
                <a:gd name="connsiteY1" fmla="*/ 76528 h 408569"/>
                <a:gd name="connsiteX2" fmla="*/ 64511 w 282077"/>
                <a:gd name="connsiteY2" fmla="*/ 149261 h 408569"/>
                <a:gd name="connsiteX3" fmla="*/ 0 w 282077"/>
                <a:gd name="connsiteY3" fmla="*/ 267531 h 408569"/>
                <a:gd name="connsiteX4" fmla="*/ 141039 w 282077"/>
                <a:gd name="connsiteY4" fmla="*/ 408569 h 408569"/>
                <a:gd name="connsiteX5" fmla="*/ 282077 w 282077"/>
                <a:gd name="connsiteY5" fmla="*/ 267531 h 408569"/>
                <a:gd name="connsiteX6" fmla="*/ 217566 w 282077"/>
                <a:gd name="connsiteY6" fmla="*/ 149261 h 408569"/>
                <a:gd name="connsiteX7" fmla="*/ 217566 w 282077"/>
                <a:gd name="connsiteY7" fmla="*/ 76528 h 408569"/>
                <a:gd name="connsiteX8" fmla="*/ 141039 w 282077"/>
                <a:gd name="connsiteY8" fmla="*/ 0 h 408569"/>
                <a:gd name="connsiteX9" fmla="*/ 83485 w 282077"/>
                <a:gd name="connsiteY9" fmla="*/ 76528 h 408569"/>
                <a:gd name="connsiteX10" fmla="*/ 141039 w 282077"/>
                <a:gd name="connsiteY10" fmla="*/ 18974 h 408569"/>
                <a:gd name="connsiteX11" fmla="*/ 198592 w 282077"/>
                <a:gd name="connsiteY11" fmla="*/ 76528 h 408569"/>
                <a:gd name="connsiteX12" fmla="*/ 198592 w 282077"/>
                <a:gd name="connsiteY12" fmla="*/ 139141 h 408569"/>
                <a:gd name="connsiteX13" fmla="*/ 141039 w 282077"/>
                <a:gd name="connsiteY13" fmla="*/ 126492 h 408569"/>
                <a:gd name="connsiteX14" fmla="*/ 83485 w 282077"/>
                <a:gd name="connsiteY14" fmla="*/ 138509 h 408569"/>
                <a:gd name="connsiteX15" fmla="*/ 83485 w 282077"/>
                <a:gd name="connsiteY15" fmla="*/ 76528 h 408569"/>
                <a:gd name="connsiteX16" fmla="*/ 262471 w 282077"/>
                <a:gd name="connsiteY16" fmla="*/ 267531 h 408569"/>
                <a:gd name="connsiteX17" fmla="*/ 140406 w 282077"/>
                <a:gd name="connsiteY17" fmla="*/ 389595 h 408569"/>
                <a:gd name="connsiteX18" fmla="*/ 18341 w 282077"/>
                <a:gd name="connsiteY18" fmla="*/ 267531 h 408569"/>
                <a:gd name="connsiteX19" fmla="*/ 140406 w 282077"/>
                <a:gd name="connsiteY19" fmla="*/ 145466 h 408569"/>
                <a:gd name="connsiteX20" fmla="*/ 262471 w 282077"/>
                <a:gd name="connsiteY20" fmla="*/ 267531 h 40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2077" h="408569">
                  <a:moveTo>
                    <a:pt x="141039" y="0"/>
                  </a:moveTo>
                  <a:cubicBezTo>
                    <a:pt x="98664" y="0"/>
                    <a:pt x="64511" y="34153"/>
                    <a:pt x="64511" y="76528"/>
                  </a:cubicBezTo>
                  <a:lnTo>
                    <a:pt x="64511" y="149261"/>
                  </a:lnTo>
                  <a:cubicBezTo>
                    <a:pt x="25298" y="174559"/>
                    <a:pt x="0" y="218199"/>
                    <a:pt x="0" y="267531"/>
                  </a:cubicBezTo>
                  <a:cubicBezTo>
                    <a:pt x="0" y="345323"/>
                    <a:pt x="63246" y="408569"/>
                    <a:pt x="141039" y="408569"/>
                  </a:cubicBezTo>
                  <a:cubicBezTo>
                    <a:pt x="218831" y="408569"/>
                    <a:pt x="282077" y="345323"/>
                    <a:pt x="282077" y="267531"/>
                  </a:cubicBezTo>
                  <a:cubicBezTo>
                    <a:pt x="282077" y="218199"/>
                    <a:pt x="256146" y="174559"/>
                    <a:pt x="217566" y="149261"/>
                  </a:cubicBezTo>
                  <a:lnTo>
                    <a:pt x="217566" y="76528"/>
                  </a:lnTo>
                  <a:cubicBezTo>
                    <a:pt x="217566" y="34153"/>
                    <a:pt x="182781" y="0"/>
                    <a:pt x="141039" y="0"/>
                  </a:cubicBezTo>
                  <a:close/>
                  <a:moveTo>
                    <a:pt x="83485" y="76528"/>
                  </a:moveTo>
                  <a:cubicBezTo>
                    <a:pt x="83485" y="44905"/>
                    <a:pt x="109416" y="18974"/>
                    <a:pt x="141039" y="18974"/>
                  </a:cubicBezTo>
                  <a:cubicBezTo>
                    <a:pt x="172662" y="18974"/>
                    <a:pt x="198592" y="44905"/>
                    <a:pt x="198592" y="76528"/>
                  </a:cubicBezTo>
                  <a:lnTo>
                    <a:pt x="198592" y="139141"/>
                  </a:lnTo>
                  <a:cubicBezTo>
                    <a:pt x="180884" y="130919"/>
                    <a:pt x="161277" y="126492"/>
                    <a:pt x="141039" y="126492"/>
                  </a:cubicBezTo>
                  <a:cubicBezTo>
                    <a:pt x="120800" y="126492"/>
                    <a:pt x="101194" y="130919"/>
                    <a:pt x="83485" y="138509"/>
                  </a:cubicBezTo>
                  <a:lnTo>
                    <a:pt x="83485" y="76528"/>
                  </a:lnTo>
                  <a:close/>
                  <a:moveTo>
                    <a:pt x="262471" y="267531"/>
                  </a:moveTo>
                  <a:cubicBezTo>
                    <a:pt x="262471" y="334571"/>
                    <a:pt x="207447" y="389595"/>
                    <a:pt x="140406" y="389595"/>
                  </a:cubicBezTo>
                  <a:cubicBezTo>
                    <a:pt x="73365" y="389595"/>
                    <a:pt x="18341" y="335204"/>
                    <a:pt x="18341" y="267531"/>
                  </a:cubicBezTo>
                  <a:cubicBezTo>
                    <a:pt x="18341" y="199857"/>
                    <a:pt x="73365" y="145466"/>
                    <a:pt x="140406" y="145466"/>
                  </a:cubicBezTo>
                  <a:cubicBezTo>
                    <a:pt x="207447" y="145466"/>
                    <a:pt x="262471" y="200490"/>
                    <a:pt x="262471" y="267531"/>
                  </a:cubicBezTo>
                  <a:close/>
                </a:path>
              </a:pathLst>
            </a:custGeom>
            <a:grpFill/>
            <a:ln w="6271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0AEB2D5-F82C-0ADC-E229-E0C78E4904C1}"/>
              </a:ext>
            </a:extLst>
          </p:cNvPr>
          <p:cNvSpPr txBox="1"/>
          <p:nvPr/>
        </p:nvSpPr>
        <p:spPr>
          <a:xfrm>
            <a:off x="7198661" y="4633464"/>
            <a:ext cx="4363580" cy="326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796">
                <a:solidFill>
                  <a:schemeClr val="accent2"/>
                </a:solidFill>
                <a:latin typeface="Metropolis Light"/>
              </a:rPr>
              <a:t>Next-Gen AV + Behavioral Analysis</a:t>
            </a:r>
          </a:p>
        </p:txBody>
      </p:sp>
      <p:grpSp>
        <p:nvGrpSpPr>
          <p:cNvPr id="55" name="Group 54" descr="Micro-segmentation&#10;">
            <a:extLst>
              <a:ext uri="{FF2B5EF4-FFF2-40B4-BE49-F238E27FC236}">
                <a16:creationId xmlns:a16="http://schemas.microsoft.com/office/drawing/2014/main" id="{025B45F1-204C-377C-81BC-7BB8CF837DA4}"/>
              </a:ext>
            </a:extLst>
          </p:cNvPr>
          <p:cNvGrpSpPr/>
          <p:nvPr/>
        </p:nvGrpSpPr>
        <p:grpSpPr>
          <a:xfrm>
            <a:off x="704146" y="1796898"/>
            <a:ext cx="600213" cy="600213"/>
            <a:chOff x="1853141" y="1940672"/>
            <a:chExt cx="600837" cy="600837"/>
          </a:xfrm>
          <a:solidFill>
            <a:schemeClr val="accent3"/>
          </a:solidFill>
        </p:grpSpPr>
        <p:sp>
          <p:nvSpPr>
            <p:cNvPr id="56" name="Picture Placeholder 93">
              <a:extLst>
                <a:ext uri="{FF2B5EF4-FFF2-40B4-BE49-F238E27FC236}">
                  <a16:creationId xmlns:a16="http://schemas.microsoft.com/office/drawing/2014/main" id="{1A47E56C-6FB9-DE1C-5979-1E25901C888F}"/>
                </a:ext>
              </a:extLst>
            </p:cNvPr>
            <p:cNvSpPr/>
            <p:nvPr/>
          </p:nvSpPr>
          <p:spPr>
            <a:xfrm>
              <a:off x="1893176" y="2098408"/>
              <a:ext cx="164945" cy="286820"/>
            </a:xfrm>
            <a:custGeom>
              <a:avLst/>
              <a:gdLst>
                <a:gd name="connsiteX0" fmla="*/ 148881 w 164945"/>
                <a:gd name="connsiteY0" fmla="*/ 63 h 286820"/>
                <a:gd name="connsiteX1" fmla="*/ 149134 w 164945"/>
                <a:gd name="connsiteY1" fmla="*/ 79563 h 286820"/>
                <a:gd name="connsiteX2" fmla="*/ 73998 w 164945"/>
                <a:gd name="connsiteY2" fmla="*/ 136232 h 286820"/>
                <a:gd name="connsiteX3" fmla="*/ 7590 w 164945"/>
                <a:gd name="connsiteY3" fmla="*/ 99676 h 286820"/>
                <a:gd name="connsiteX4" fmla="*/ 0 w 164945"/>
                <a:gd name="connsiteY4" fmla="*/ 113527 h 286820"/>
                <a:gd name="connsiteX5" fmla="*/ 65902 w 164945"/>
                <a:gd name="connsiteY5" fmla="*/ 149893 h 286820"/>
                <a:gd name="connsiteX6" fmla="*/ 65902 w 164945"/>
                <a:gd name="connsiteY6" fmla="*/ 249505 h 286820"/>
                <a:gd name="connsiteX7" fmla="*/ 24919 w 164945"/>
                <a:gd name="connsiteY7" fmla="*/ 273096 h 286820"/>
                <a:gd name="connsiteX8" fmla="*/ 32825 w 164945"/>
                <a:gd name="connsiteY8" fmla="*/ 286821 h 286820"/>
                <a:gd name="connsiteX9" fmla="*/ 81714 w 164945"/>
                <a:gd name="connsiteY9" fmla="*/ 258676 h 286820"/>
                <a:gd name="connsiteX10" fmla="*/ 81714 w 164945"/>
                <a:gd name="connsiteY10" fmla="*/ 150209 h 286820"/>
                <a:gd name="connsiteX11" fmla="*/ 164946 w 164945"/>
                <a:gd name="connsiteY11" fmla="*/ 87406 h 286820"/>
                <a:gd name="connsiteX12" fmla="*/ 164693 w 164945"/>
                <a:gd name="connsiteY12" fmla="*/ 0 h 286820"/>
                <a:gd name="connsiteX13" fmla="*/ 148881 w 164945"/>
                <a:gd name="connsiteY13" fmla="*/ 63 h 2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4945" h="286820">
                  <a:moveTo>
                    <a:pt x="148881" y="63"/>
                  </a:moveTo>
                  <a:lnTo>
                    <a:pt x="149134" y="79563"/>
                  </a:lnTo>
                  <a:lnTo>
                    <a:pt x="73998" y="136232"/>
                  </a:lnTo>
                  <a:lnTo>
                    <a:pt x="7590" y="99676"/>
                  </a:lnTo>
                  <a:lnTo>
                    <a:pt x="0" y="113527"/>
                  </a:lnTo>
                  <a:lnTo>
                    <a:pt x="65902" y="149893"/>
                  </a:lnTo>
                  <a:lnTo>
                    <a:pt x="65902" y="249505"/>
                  </a:lnTo>
                  <a:lnTo>
                    <a:pt x="24919" y="273096"/>
                  </a:lnTo>
                  <a:lnTo>
                    <a:pt x="32825" y="286821"/>
                  </a:lnTo>
                  <a:lnTo>
                    <a:pt x="81714" y="258676"/>
                  </a:lnTo>
                  <a:lnTo>
                    <a:pt x="81714" y="150209"/>
                  </a:lnTo>
                  <a:lnTo>
                    <a:pt x="164946" y="87406"/>
                  </a:lnTo>
                  <a:lnTo>
                    <a:pt x="164693" y="0"/>
                  </a:lnTo>
                  <a:lnTo>
                    <a:pt x="148881" y="63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57" name="Picture Placeholder 93">
              <a:extLst>
                <a:ext uri="{FF2B5EF4-FFF2-40B4-BE49-F238E27FC236}">
                  <a16:creationId xmlns:a16="http://schemas.microsoft.com/office/drawing/2014/main" id="{22DD2098-661D-0D0E-E7B3-8613D11C2F2A}"/>
                </a:ext>
              </a:extLst>
            </p:cNvPr>
            <p:cNvSpPr/>
            <p:nvPr/>
          </p:nvSpPr>
          <p:spPr>
            <a:xfrm>
              <a:off x="1853141" y="1940672"/>
              <a:ext cx="600837" cy="600837"/>
            </a:xfrm>
            <a:custGeom>
              <a:avLst/>
              <a:gdLst>
                <a:gd name="connsiteX0" fmla="*/ 300419 w 600837"/>
                <a:gd name="connsiteY0" fmla="*/ 0 h 600837"/>
                <a:gd name="connsiteX1" fmla="*/ 0 w 600837"/>
                <a:gd name="connsiteY1" fmla="*/ 300419 h 600837"/>
                <a:gd name="connsiteX2" fmla="*/ 300419 w 600837"/>
                <a:gd name="connsiteY2" fmla="*/ 600837 h 600837"/>
                <a:gd name="connsiteX3" fmla="*/ 600837 w 600837"/>
                <a:gd name="connsiteY3" fmla="*/ 300419 h 600837"/>
                <a:gd name="connsiteX4" fmla="*/ 300419 w 600837"/>
                <a:gd name="connsiteY4" fmla="*/ 0 h 600837"/>
                <a:gd name="connsiteX5" fmla="*/ 273033 w 600837"/>
                <a:gd name="connsiteY5" fmla="*/ 17203 h 600837"/>
                <a:gd name="connsiteX6" fmla="*/ 273033 w 600837"/>
                <a:gd name="connsiteY6" fmla="*/ 74820 h 600837"/>
                <a:gd name="connsiteX7" fmla="*/ 197138 w 600837"/>
                <a:gd name="connsiteY7" fmla="*/ 122571 h 600837"/>
                <a:gd name="connsiteX8" fmla="*/ 124595 w 600837"/>
                <a:gd name="connsiteY8" fmla="*/ 76907 h 600837"/>
                <a:gd name="connsiteX9" fmla="*/ 273033 w 600837"/>
                <a:gd name="connsiteY9" fmla="*/ 17203 h 600837"/>
                <a:gd name="connsiteX10" fmla="*/ 300419 w 600837"/>
                <a:gd name="connsiteY10" fmla="*/ 585026 h 600837"/>
                <a:gd name="connsiteX11" fmla="*/ 215036 w 600837"/>
                <a:gd name="connsiteY11" fmla="*/ 571934 h 600837"/>
                <a:gd name="connsiteX12" fmla="*/ 215036 w 600837"/>
                <a:gd name="connsiteY12" fmla="*/ 478519 h 600837"/>
                <a:gd name="connsiteX13" fmla="*/ 300735 w 600837"/>
                <a:gd name="connsiteY13" fmla="*/ 430073 h 600837"/>
                <a:gd name="connsiteX14" fmla="*/ 385737 w 600837"/>
                <a:gd name="connsiteY14" fmla="*/ 478519 h 600837"/>
                <a:gd name="connsiteX15" fmla="*/ 385737 w 600837"/>
                <a:gd name="connsiteY15" fmla="*/ 536895 h 600837"/>
                <a:gd name="connsiteX16" fmla="*/ 401549 w 600837"/>
                <a:gd name="connsiteY16" fmla="*/ 536895 h 600837"/>
                <a:gd name="connsiteX17" fmla="*/ 401549 w 600837"/>
                <a:gd name="connsiteY17" fmla="*/ 478835 h 600837"/>
                <a:gd name="connsiteX18" fmla="*/ 476495 w 600837"/>
                <a:gd name="connsiteY18" fmla="*/ 430769 h 600837"/>
                <a:gd name="connsiteX19" fmla="*/ 467957 w 600837"/>
                <a:gd name="connsiteY19" fmla="*/ 417487 h 600837"/>
                <a:gd name="connsiteX20" fmla="*/ 394276 w 600837"/>
                <a:gd name="connsiteY20" fmla="*/ 464921 h 600837"/>
                <a:gd name="connsiteX21" fmla="*/ 300735 w 600837"/>
                <a:gd name="connsiteY21" fmla="*/ 411921 h 600837"/>
                <a:gd name="connsiteX22" fmla="*/ 206814 w 600837"/>
                <a:gd name="connsiteY22" fmla="*/ 464985 h 600837"/>
                <a:gd name="connsiteX23" fmla="*/ 137750 w 600837"/>
                <a:gd name="connsiteY23" fmla="*/ 422610 h 600837"/>
                <a:gd name="connsiteX24" fmla="*/ 129528 w 600837"/>
                <a:gd name="connsiteY24" fmla="*/ 436081 h 600837"/>
                <a:gd name="connsiteX25" fmla="*/ 199098 w 600837"/>
                <a:gd name="connsiteY25" fmla="*/ 478899 h 600837"/>
                <a:gd name="connsiteX26" fmla="*/ 199098 w 600837"/>
                <a:gd name="connsiteY26" fmla="*/ 566368 h 600837"/>
                <a:gd name="connsiteX27" fmla="*/ 34754 w 600837"/>
                <a:gd name="connsiteY27" fmla="*/ 198954 h 600837"/>
                <a:gd name="connsiteX28" fmla="*/ 111819 w 600837"/>
                <a:gd name="connsiteY28" fmla="*/ 87532 h 600837"/>
                <a:gd name="connsiteX29" fmla="*/ 196885 w 600837"/>
                <a:gd name="connsiteY29" fmla="*/ 141292 h 600837"/>
                <a:gd name="connsiteX30" fmla="*/ 288845 w 600837"/>
                <a:gd name="connsiteY30" fmla="*/ 83611 h 600837"/>
                <a:gd name="connsiteX31" fmla="*/ 288845 w 600837"/>
                <a:gd name="connsiteY31" fmla="*/ 16128 h 600837"/>
                <a:gd name="connsiteX32" fmla="*/ 300419 w 600837"/>
                <a:gd name="connsiteY32" fmla="*/ 16128 h 600837"/>
                <a:gd name="connsiteX33" fmla="*/ 483832 w 600837"/>
                <a:gd name="connsiteY33" fmla="*/ 83168 h 600837"/>
                <a:gd name="connsiteX34" fmla="*/ 406925 w 600837"/>
                <a:gd name="connsiteY34" fmla="*/ 126682 h 600837"/>
                <a:gd name="connsiteX35" fmla="*/ 319962 w 600837"/>
                <a:gd name="connsiteY35" fmla="*/ 76844 h 600837"/>
                <a:gd name="connsiteX36" fmla="*/ 312056 w 600837"/>
                <a:gd name="connsiteY36" fmla="*/ 90568 h 600837"/>
                <a:gd name="connsiteX37" fmla="*/ 406925 w 600837"/>
                <a:gd name="connsiteY37" fmla="*/ 145150 h 600837"/>
                <a:gd name="connsiteX38" fmla="*/ 495975 w 600837"/>
                <a:gd name="connsiteY38" fmla="*/ 93920 h 600837"/>
                <a:gd name="connsiteX39" fmla="*/ 578638 w 600837"/>
                <a:gd name="connsiteY39" fmla="*/ 240588 h 600837"/>
                <a:gd name="connsiteX40" fmla="*/ 487437 w 600837"/>
                <a:gd name="connsiteY40" fmla="*/ 297509 h 600837"/>
                <a:gd name="connsiteX41" fmla="*/ 487437 w 600837"/>
                <a:gd name="connsiteY41" fmla="*/ 411352 h 600837"/>
                <a:gd name="connsiteX42" fmla="*/ 544358 w 600837"/>
                <a:gd name="connsiteY42" fmla="*/ 447149 h 600837"/>
                <a:gd name="connsiteX43" fmla="*/ 300419 w 600837"/>
                <a:gd name="connsiteY43" fmla="*/ 585026 h 600837"/>
                <a:gd name="connsiteX44" fmla="*/ 552011 w 600837"/>
                <a:gd name="connsiteY44" fmla="*/ 433235 h 600837"/>
                <a:gd name="connsiteX45" fmla="*/ 503248 w 600837"/>
                <a:gd name="connsiteY45" fmla="*/ 402498 h 600837"/>
                <a:gd name="connsiteX46" fmla="*/ 503248 w 600837"/>
                <a:gd name="connsiteY46" fmla="*/ 306300 h 600837"/>
                <a:gd name="connsiteX47" fmla="*/ 581800 w 600837"/>
                <a:gd name="connsiteY47" fmla="*/ 257285 h 600837"/>
                <a:gd name="connsiteX48" fmla="*/ 552011 w 600837"/>
                <a:gd name="connsiteY48" fmla="*/ 433425 h 600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00837" h="600837">
                  <a:moveTo>
                    <a:pt x="300419" y="0"/>
                  </a:moveTo>
                  <a:cubicBezTo>
                    <a:pt x="134502" y="0"/>
                    <a:pt x="0" y="134502"/>
                    <a:pt x="0" y="300419"/>
                  </a:cubicBezTo>
                  <a:cubicBezTo>
                    <a:pt x="0" y="466335"/>
                    <a:pt x="134502" y="600837"/>
                    <a:pt x="300419" y="600837"/>
                  </a:cubicBezTo>
                  <a:cubicBezTo>
                    <a:pt x="466335" y="600837"/>
                    <a:pt x="600837" y="466335"/>
                    <a:pt x="600837" y="300419"/>
                  </a:cubicBezTo>
                  <a:cubicBezTo>
                    <a:pt x="600837" y="134502"/>
                    <a:pt x="466335" y="0"/>
                    <a:pt x="300419" y="0"/>
                  </a:cubicBezTo>
                  <a:close/>
                  <a:moveTo>
                    <a:pt x="273033" y="17203"/>
                  </a:moveTo>
                  <a:lnTo>
                    <a:pt x="273033" y="74820"/>
                  </a:lnTo>
                  <a:lnTo>
                    <a:pt x="197138" y="122571"/>
                  </a:lnTo>
                  <a:lnTo>
                    <a:pt x="124595" y="76907"/>
                  </a:lnTo>
                  <a:cubicBezTo>
                    <a:pt x="167289" y="43121"/>
                    <a:pt x="218835" y="22389"/>
                    <a:pt x="273033" y="17203"/>
                  </a:cubicBezTo>
                  <a:close/>
                  <a:moveTo>
                    <a:pt x="300419" y="585026"/>
                  </a:moveTo>
                  <a:cubicBezTo>
                    <a:pt x="271455" y="585063"/>
                    <a:pt x="242658" y="580649"/>
                    <a:pt x="215036" y="571934"/>
                  </a:cubicBezTo>
                  <a:lnTo>
                    <a:pt x="215036" y="478519"/>
                  </a:lnTo>
                  <a:lnTo>
                    <a:pt x="300735" y="430073"/>
                  </a:lnTo>
                  <a:lnTo>
                    <a:pt x="385737" y="478519"/>
                  </a:lnTo>
                  <a:lnTo>
                    <a:pt x="385737" y="536895"/>
                  </a:lnTo>
                  <a:lnTo>
                    <a:pt x="401549" y="536895"/>
                  </a:lnTo>
                  <a:lnTo>
                    <a:pt x="401549" y="478835"/>
                  </a:lnTo>
                  <a:lnTo>
                    <a:pt x="476495" y="430769"/>
                  </a:lnTo>
                  <a:lnTo>
                    <a:pt x="467957" y="417487"/>
                  </a:lnTo>
                  <a:lnTo>
                    <a:pt x="394276" y="464921"/>
                  </a:lnTo>
                  <a:lnTo>
                    <a:pt x="300735" y="411921"/>
                  </a:lnTo>
                  <a:lnTo>
                    <a:pt x="206814" y="464985"/>
                  </a:lnTo>
                  <a:lnTo>
                    <a:pt x="137750" y="422610"/>
                  </a:lnTo>
                  <a:lnTo>
                    <a:pt x="129528" y="436081"/>
                  </a:lnTo>
                  <a:lnTo>
                    <a:pt x="199098" y="478899"/>
                  </a:lnTo>
                  <a:lnTo>
                    <a:pt x="199098" y="566368"/>
                  </a:lnTo>
                  <a:cubicBezTo>
                    <a:pt x="52257" y="510292"/>
                    <a:pt x="-21322" y="345795"/>
                    <a:pt x="34754" y="198954"/>
                  </a:cubicBezTo>
                  <a:cubicBezTo>
                    <a:pt x="51099" y="156152"/>
                    <a:pt x="77536" y="117928"/>
                    <a:pt x="111819" y="87532"/>
                  </a:cubicBezTo>
                  <a:lnTo>
                    <a:pt x="196885" y="141292"/>
                  </a:lnTo>
                  <a:lnTo>
                    <a:pt x="288845" y="83611"/>
                  </a:lnTo>
                  <a:lnTo>
                    <a:pt x="288845" y="16128"/>
                  </a:lnTo>
                  <a:cubicBezTo>
                    <a:pt x="292702" y="16128"/>
                    <a:pt x="296561" y="16128"/>
                    <a:pt x="300419" y="16128"/>
                  </a:cubicBezTo>
                  <a:cubicBezTo>
                    <a:pt x="367572" y="16013"/>
                    <a:pt x="432581" y="39774"/>
                    <a:pt x="483832" y="83168"/>
                  </a:cubicBezTo>
                  <a:lnTo>
                    <a:pt x="406925" y="126682"/>
                  </a:lnTo>
                  <a:lnTo>
                    <a:pt x="319962" y="76844"/>
                  </a:lnTo>
                  <a:lnTo>
                    <a:pt x="312056" y="90568"/>
                  </a:lnTo>
                  <a:lnTo>
                    <a:pt x="406925" y="145150"/>
                  </a:lnTo>
                  <a:lnTo>
                    <a:pt x="495975" y="93920"/>
                  </a:lnTo>
                  <a:cubicBezTo>
                    <a:pt x="537690" y="133354"/>
                    <a:pt x="566507" y="184481"/>
                    <a:pt x="578638" y="240588"/>
                  </a:cubicBezTo>
                  <a:lnTo>
                    <a:pt x="487437" y="297509"/>
                  </a:lnTo>
                  <a:lnTo>
                    <a:pt x="487437" y="411352"/>
                  </a:lnTo>
                  <a:lnTo>
                    <a:pt x="544358" y="447149"/>
                  </a:lnTo>
                  <a:cubicBezTo>
                    <a:pt x="492868" y="532726"/>
                    <a:pt x="400291" y="585051"/>
                    <a:pt x="300419" y="585026"/>
                  </a:cubicBezTo>
                  <a:close/>
                  <a:moveTo>
                    <a:pt x="552011" y="433235"/>
                  </a:moveTo>
                  <a:lnTo>
                    <a:pt x="503248" y="402498"/>
                  </a:lnTo>
                  <a:lnTo>
                    <a:pt x="503248" y="306300"/>
                  </a:lnTo>
                  <a:lnTo>
                    <a:pt x="581800" y="257285"/>
                  </a:lnTo>
                  <a:cubicBezTo>
                    <a:pt x="590952" y="317673"/>
                    <a:pt x="580510" y="379404"/>
                    <a:pt x="552011" y="433425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58" name="Picture Placeholder 93">
              <a:extLst>
                <a:ext uri="{FF2B5EF4-FFF2-40B4-BE49-F238E27FC236}">
                  <a16:creationId xmlns:a16="http://schemas.microsoft.com/office/drawing/2014/main" id="{2CF116FC-382F-8D02-A8B0-6FC4EC94D112}"/>
                </a:ext>
              </a:extLst>
            </p:cNvPr>
            <p:cNvSpPr/>
            <p:nvPr/>
          </p:nvSpPr>
          <p:spPr>
            <a:xfrm>
              <a:off x="2260572" y="2100558"/>
              <a:ext cx="63309" cy="126744"/>
            </a:xfrm>
            <a:custGeom>
              <a:avLst/>
              <a:gdLst>
                <a:gd name="connsiteX0" fmla="*/ 15812 w 63309"/>
                <a:gd name="connsiteY0" fmla="*/ 0 h 126744"/>
                <a:gd name="connsiteX1" fmla="*/ 0 w 63309"/>
                <a:gd name="connsiteY1" fmla="*/ 0 h 126744"/>
                <a:gd name="connsiteX2" fmla="*/ 0 w 63309"/>
                <a:gd name="connsiteY2" fmla="*/ 92086 h 126744"/>
                <a:gd name="connsiteX3" fmla="*/ 54898 w 63309"/>
                <a:gd name="connsiteY3" fmla="*/ 126745 h 126744"/>
                <a:gd name="connsiteX4" fmla="*/ 63309 w 63309"/>
                <a:gd name="connsiteY4" fmla="*/ 113400 h 126744"/>
                <a:gd name="connsiteX5" fmla="*/ 15812 w 63309"/>
                <a:gd name="connsiteY5" fmla="*/ 83358 h 126744"/>
                <a:gd name="connsiteX6" fmla="*/ 15812 w 63309"/>
                <a:gd name="connsiteY6" fmla="*/ 0 h 12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09" h="126744">
                  <a:moveTo>
                    <a:pt x="15812" y="0"/>
                  </a:moveTo>
                  <a:lnTo>
                    <a:pt x="0" y="0"/>
                  </a:lnTo>
                  <a:lnTo>
                    <a:pt x="0" y="92086"/>
                  </a:lnTo>
                  <a:lnTo>
                    <a:pt x="54898" y="126745"/>
                  </a:lnTo>
                  <a:lnTo>
                    <a:pt x="63309" y="113400"/>
                  </a:lnTo>
                  <a:lnTo>
                    <a:pt x="15812" y="83358"/>
                  </a:lnTo>
                  <a:lnTo>
                    <a:pt x="15812" y="0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59" name="Picture Placeholder 93">
              <a:extLst>
                <a:ext uri="{FF2B5EF4-FFF2-40B4-BE49-F238E27FC236}">
                  <a16:creationId xmlns:a16="http://schemas.microsoft.com/office/drawing/2014/main" id="{1CABAD5D-DCD6-5549-24B2-8FD0A11DD986}"/>
                </a:ext>
              </a:extLst>
            </p:cNvPr>
            <p:cNvSpPr/>
            <p:nvPr/>
          </p:nvSpPr>
          <p:spPr>
            <a:xfrm>
              <a:off x="2073262" y="2091830"/>
              <a:ext cx="161036" cy="237415"/>
            </a:xfrm>
            <a:custGeom>
              <a:avLst/>
              <a:gdLst>
                <a:gd name="connsiteX0" fmla="*/ 127226 w 161036"/>
                <a:gd name="connsiteY0" fmla="*/ 91454 h 237415"/>
                <a:gd name="connsiteX1" fmla="*/ 128490 w 161036"/>
                <a:gd name="connsiteY1" fmla="*/ 91454 h 237415"/>
                <a:gd name="connsiteX2" fmla="*/ 128490 w 161036"/>
                <a:gd name="connsiteY2" fmla="*/ 45853 h 237415"/>
                <a:gd name="connsiteX3" fmla="*/ 84218 w 161036"/>
                <a:gd name="connsiteY3" fmla="*/ 0 h 237415"/>
                <a:gd name="connsiteX4" fmla="*/ 76629 w 161036"/>
                <a:gd name="connsiteY4" fmla="*/ 0 h 237415"/>
                <a:gd name="connsiteX5" fmla="*/ 32357 w 161036"/>
                <a:gd name="connsiteY5" fmla="*/ 45853 h 237415"/>
                <a:gd name="connsiteX6" fmla="*/ 32357 w 161036"/>
                <a:gd name="connsiteY6" fmla="*/ 91454 h 237415"/>
                <a:gd name="connsiteX7" fmla="*/ 33621 w 161036"/>
                <a:gd name="connsiteY7" fmla="*/ 91454 h 237415"/>
                <a:gd name="connsiteX8" fmla="*/ 15075 w 161036"/>
                <a:gd name="connsiteY8" fmla="*/ 203794 h 237415"/>
                <a:gd name="connsiteX9" fmla="*/ 127415 w 161036"/>
                <a:gd name="connsiteY9" fmla="*/ 222341 h 237415"/>
                <a:gd name="connsiteX10" fmla="*/ 145962 w 161036"/>
                <a:gd name="connsiteY10" fmla="*/ 110001 h 237415"/>
                <a:gd name="connsiteX11" fmla="*/ 127415 w 161036"/>
                <a:gd name="connsiteY11" fmla="*/ 91454 h 237415"/>
                <a:gd name="connsiteX12" fmla="*/ 47978 w 161036"/>
                <a:gd name="connsiteY12" fmla="*/ 45853 h 237415"/>
                <a:gd name="connsiteX13" fmla="*/ 76629 w 161036"/>
                <a:gd name="connsiteY13" fmla="*/ 15812 h 237415"/>
                <a:gd name="connsiteX14" fmla="*/ 84029 w 161036"/>
                <a:gd name="connsiteY14" fmla="*/ 15812 h 237415"/>
                <a:gd name="connsiteX15" fmla="*/ 112679 w 161036"/>
                <a:gd name="connsiteY15" fmla="*/ 45853 h 237415"/>
                <a:gd name="connsiteX16" fmla="*/ 112679 w 161036"/>
                <a:gd name="connsiteY16" fmla="*/ 83105 h 237415"/>
                <a:gd name="connsiteX17" fmla="*/ 47978 w 161036"/>
                <a:gd name="connsiteY17" fmla="*/ 83105 h 237415"/>
                <a:gd name="connsiteX18" fmla="*/ 80297 w 161036"/>
                <a:gd name="connsiteY18" fmla="*/ 221677 h 237415"/>
                <a:gd name="connsiteX19" fmla="*/ 15596 w 161036"/>
                <a:gd name="connsiteY19" fmla="*/ 156977 h 237415"/>
                <a:gd name="connsiteX20" fmla="*/ 80298 w 161036"/>
                <a:gd name="connsiteY20" fmla="*/ 92276 h 237415"/>
                <a:gd name="connsiteX21" fmla="*/ 144998 w 161036"/>
                <a:gd name="connsiteY21" fmla="*/ 156787 h 237415"/>
                <a:gd name="connsiteX22" fmla="*/ 80360 w 161036"/>
                <a:gd name="connsiteY22" fmla="*/ 221677 h 237415"/>
                <a:gd name="connsiteX23" fmla="*/ 80297 w 161036"/>
                <a:gd name="connsiteY23" fmla="*/ 221677 h 23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1036" h="237415">
                  <a:moveTo>
                    <a:pt x="127226" y="91454"/>
                  </a:moveTo>
                  <a:lnTo>
                    <a:pt x="128490" y="91454"/>
                  </a:lnTo>
                  <a:lnTo>
                    <a:pt x="128490" y="45853"/>
                  </a:lnTo>
                  <a:cubicBezTo>
                    <a:pt x="128843" y="20999"/>
                    <a:pt x="109070" y="519"/>
                    <a:pt x="84218" y="0"/>
                  </a:cubicBezTo>
                  <a:lnTo>
                    <a:pt x="76629" y="0"/>
                  </a:lnTo>
                  <a:cubicBezTo>
                    <a:pt x="51778" y="519"/>
                    <a:pt x="32004" y="20999"/>
                    <a:pt x="32357" y="45853"/>
                  </a:cubicBezTo>
                  <a:lnTo>
                    <a:pt x="32357" y="91454"/>
                  </a:lnTo>
                  <a:lnTo>
                    <a:pt x="33621" y="91454"/>
                  </a:lnTo>
                  <a:cubicBezTo>
                    <a:pt x="-2522" y="117354"/>
                    <a:pt x="-10826" y="167651"/>
                    <a:pt x="15075" y="203794"/>
                  </a:cubicBezTo>
                  <a:cubicBezTo>
                    <a:pt x="40975" y="239938"/>
                    <a:pt x="91271" y="248242"/>
                    <a:pt x="127415" y="222341"/>
                  </a:cubicBezTo>
                  <a:cubicBezTo>
                    <a:pt x="163559" y="196441"/>
                    <a:pt x="171863" y="146144"/>
                    <a:pt x="145962" y="110001"/>
                  </a:cubicBezTo>
                  <a:cubicBezTo>
                    <a:pt x="140836" y="102846"/>
                    <a:pt x="134570" y="96580"/>
                    <a:pt x="127415" y="91454"/>
                  </a:cubicBezTo>
                  <a:close/>
                  <a:moveTo>
                    <a:pt x="47978" y="45853"/>
                  </a:moveTo>
                  <a:cubicBezTo>
                    <a:pt x="47625" y="29658"/>
                    <a:pt x="60435" y="16226"/>
                    <a:pt x="76629" y="15812"/>
                  </a:cubicBezTo>
                  <a:lnTo>
                    <a:pt x="84029" y="15812"/>
                  </a:lnTo>
                  <a:cubicBezTo>
                    <a:pt x="100223" y="16226"/>
                    <a:pt x="113033" y="29658"/>
                    <a:pt x="112679" y="45853"/>
                  </a:cubicBezTo>
                  <a:lnTo>
                    <a:pt x="112679" y="83105"/>
                  </a:lnTo>
                  <a:cubicBezTo>
                    <a:pt x="92074" y="73996"/>
                    <a:pt x="68583" y="73996"/>
                    <a:pt x="47978" y="83105"/>
                  </a:cubicBezTo>
                  <a:close/>
                  <a:moveTo>
                    <a:pt x="80297" y="221677"/>
                  </a:moveTo>
                  <a:cubicBezTo>
                    <a:pt x="44564" y="221677"/>
                    <a:pt x="15596" y="192709"/>
                    <a:pt x="15596" y="156977"/>
                  </a:cubicBezTo>
                  <a:cubicBezTo>
                    <a:pt x="15597" y="121243"/>
                    <a:pt x="44564" y="92276"/>
                    <a:pt x="80298" y="92276"/>
                  </a:cubicBezTo>
                  <a:cubicBezTo>
                    <a:pt x="115956" y="92276"/>
                    <a:pt x="144893" y="121128"/>
                    <a:pt x="144998" y="156787"/>
                  </a:cubicBezTo>
                  <a:cubicBezTo>
                    <a:pt x="145067" y="192555"/>
                    <a:pt x="116128" y="221607"/>
                    <a:pt x="80360" y="221677"/>
                  </a:cubicBezTo>
                  <a:cubicBezTo>
                    <a:pt x="80339" y="221677"/>
                    <a:pt x="80318" y="221677"/>
                    <a:pt x="80297" y="221677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60" name="Picture Placeholder 93">
              <a:extLst>
                <a:ext uri="{FF2B5EF4-FFF2-40B4-BE49-F238E27FC236}">
                  <a16:creationId xmlns:a16="http://schemas.microsoft.com/office/drawing/2014/main" id="{C4A7203D-67F6-D53F-711D-6DAAF20B0D1F}"/>
                </a:ext>
              </a:extLst>
            </p:cNvPr>
            <p:cNvSpPr/>
            <p:nvPr/>
          </p:nvSpPr>
          <p:spPr>
            <a:xfrm>
              <a:off x="2140620" y="2227683"/>
              <a:ext cx="26634" cy="41932"/>
            </a:xfrm>
            <a:custGeom>
              <a:avLst/>
              <a:gdLst>
                <a:gd name="connsiteX0" fmla="*/ 12939 w 26634"/>
                <a:gd name="connsiteY0" fmla="*/ 0 h 41932"/>
                <a:gd name="connsiteX1" fmla="*/ 3 w 26634"/>
                <a:gd name="connsiteY1" fmla="*/ 13495 h 41932"/>
                <a:gd name="connsiteX2" fmla="*/ 6615 w 26634"/>
                <a:gd name="connsiteY2" fmla="*/ 24666 h 41932"/>
                <a:gd name="connsiteX3" fmla="*/ 6615 w 26634"/>
                <a:gd name="connsiteY3" fmla="*/ 38390 h 41932"/>
                <a:gd name="connsiteX4" fmla="*/ 10157 w 26634"/>
                <a:gd name="connsiteY4" fmla="*/ 41932 h 41932"/>
                <a:gd name="connsiteX5" fmla="*/ 16481 w 26634"/>
                <a:gd name="connsiteY5" fmla="*/ 41932 h 41932"/>
                <a:gd name="connsiteX6" fmla="*/ 20023 w 26634"/>
                <a:gd name="connsiteY6" fmla="*/ 38390 h 41932"/>
                <a:gd name="connsiteX7" fmla="*/ 20023 w 26634"/>
                <a:gd name="connsiteY7" fmla="*/ 24666 h 41932"/>
                <a:gd name="connsiteX8" fmla="*/ 24861 w 26634"/>
                <a:gd name="connsiteY8" fmla="*/ 6609 h 41932"/>
                <a:gd name="connsiteX9" fmla="*/ 13382 w 26634"/>
                <a:gd name="connsiteY9" fmla="*/ 0 h 4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34" h="41932">
                  <a:moveTo>
                    <a:pt x="12939" y="0"/>
                  </a:moveTo>
                  <a:cubicBezTo>
                    <a:pt x="5641" y="154"/>
                    <a:pt x="-151" y="6196"/>
                    <a:pt x="3" y="13495"/>
                  </a:cubicBezTo>
                  <a:cubicBezTo>
                    <a:pt x="101" y="18119"/>
                    <a:pt x="2608" y="22356"/>
                    <a:pt x="6615" y="24666"/>
                  </a:cubicBezTo>
                  <a:lnTo>
                    <a:pt x="6615" y="38390"/>
                  </a:lnTo>
                  <a:cubicBezTo>
                    <a:pt x="6615" y="40347"/>
                    <a:pt x="8200" y="41932"/>
                    <a:pt x="10157" y="41932"/>
                  </a:cubicBezTo>
                  <a:lnTo>
                    <a:pt x="16481" y="41932"/>
                  </a:lnTo>
                  <a:cubicBezTo>
                    <a:pt x="18437" y="41932"/>
                    <a:pt x="20023" y="40347"/>
                    <a:pt x="20023" y="38390"/>
                  </a:cubicBezTo>
                  <a:lnTo>
                    <a:pt x="20023" y="24666"/>
                  </a:lnTo>
                  <a:cubicBezTo>
                    <a:pt x="26345" y="21016"/>
                    <a:pt x="28512" y="12932"/>
                    <a:pt x="24861" y="6609"/>
                  </a:cubicBezTo>
                  <a:cubicBezTo>
                    <a:pt x="22495" y="2510"/>
                    <a:pt x="18116" y="-11"/>
                    <a:pt x="13382" y="0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A11D80E-C21F-69EF-DB52-496EA86CDC71}"/>
              </a:ext>
            </a:extLst>
          </p:cNvPr>
          <p:cNvSpPr txBox="1"/>
          <p:nvPr/>
        </p:nvSpPr>
        <p:spPr>
          <a:xfrm>
            <a:off x="1495280" y="1699709"/>
            <a:ext cx="4470047" cy="326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796">
                <a:solidFill>
                  <a:schemeClr val="accent2"/>
                </a:solidFill>
                <a:latin typeface="Metropolis Light"/>
              </a:rPr>
              <a:t>Air-gapped, immutable recovery points</a:t>
            </a:r>
          </a:p>
        </p:txBody>
      </p:sp>
      <p:grpSp>
        <p:nvGrpSpPr>
          <p:cNvPr id="62" name="Picture Placeholder 98" descr="Cloud Secure&#10;">
            <a:extLst>
              <a:ext uri="{FF2B5EF4-FFF2-40B4-BE49-F238E27FC236}">
                <a16:creationId xmlns:a16="http://schemas.microsoft.com/office/drawing/2014/main" id="{8F8E9221-11FC-185B-80C8-624863958805}"/>
              </a:ext>
            </a:extLst>
          </p:cNvPr>
          <p:cNvGrpSpPr>
            <a:grpSpLocks noChangeAspect="1"/>
          </p:cNvGrpSpPr>
          <p:nvPr/>
        </p:nvGrpSpPr>
        <p:grpSpPr>
          <a:xfrm>
            <a:off x="6306312" y="3184730"/>
            <a:ext cx="794172" cy="594006"/>
            <a:chOff x="8439234" y="3258167"/>
            <a:chExt cx="597772" cy="447108"/>
          </a:xfrm>
          <a:solidFill>
            <a:schemeClr val="accent6"/>
          </a:solidFill>
        </p:grpSpPr>
        <p:grpSp>
          <p:nvGrpSpPr>
            <p:cNvPr id="63" name="Picture Placeholder 98">
              <a:extLst>
                <a:ext uri="{FF2B5EF4-FFF2-40B4-BE49-F238E27FC236}">
                  <a16:creationId xmlns:a16="http://schemas.microsoft.com/office/drawing/2014/main" id="{6C4D09B9-9103-1FDF-2FBD-7F986DD27022}"/>
                </a:ext>
              </a:extLst>
            </p:cNvPr>
            <p:cNvGrpSpPr/>
            <p:nvPr/>
          </p:nvGrpSpPr>
          <p:grpSpPr>
            <a:xfrm>
              <a:off x="8644809" y="3424850"/>
              <a:ext cx="188473" cy="280078"/>
              <a:chOff x="8644809" y="3424850"/>
              <a:chExt cx="188473" cy="280078"/>
            </a:xfrm>
            <a:grpFill/>
          </p:grpSpPr>
          <p:sp>
            <p:nvSpPr>
              <p:cNvPr id="65" name="Picture Placeholder 98">
                <a:extLst>
                  <a:ext uri="{FF2B5EF4-FFF2-40B4-BE49-F238E27FC236}">
                    <a16:creationId xmlns:a16="http://schemas.microsoft.com/office/drawing/2014/main" id="{0C5CA68D-E4CB-E2ED-5F1D-0E7A5063584D}"/>
                  </a:ext>
                </a:extLst>
              </p:cNvPr>
              <p:cNvSpPr/>
              <p:nvPr/>
            </p:nvSpPr>
            <p:spPr>
              <a:xfrm>
                <a:off x="8644809" y="3424850"/>
                <a:ext cx="188473" cy="279496"/>
              </a:xfrm>
              <a:custGeom>
                <a:avLst/>
                <a:gdLst>
                  <a:gd name="connsiteX0" fmla="*/ 149261 w 188473"/>
                  <a:gd name="connsiteY0" fmla="*/ 108376 h 279496"/>
                  <a:gd name="connsiteX1" fmla="*/ 149261 w 188473"/>
                  <a:gd name="connsiteY1" fmla="*/ 52604 h 279496"/>
                  <a:gd name="connsiteX2" fmla="*/ 98664 w 188473"/>
                  <a:gd name="connsiteY2" fmla="*/ 0 h 279496"/>
                  <a:gd name="connsiteX3" fmla="*/ 89809 w 188473"/>
                  <a:gd name="connsiteY3" fmla="*/ 0 h 279496"/>
                  <a:gd name="connsiteX4" fmla="*/ 39213 w 188473"/>
                  <a:gd name="connsiteY4" fmla="*/ 52604 h 279496"/>
                  <a:gd name="connsiteX5" fmla="*/ 39213 w 188473"/>
                  <a:gd name="connsiteY5" fmla="*/ 108376 h 279496"/>
                  <a:gd name="connsiteX6" fmla="*/ 0 w 188473"/>
                  <a:gd name="connsiteY6" fmla="*/ 185063 h 279496"/>
                  <a:gd name="connsiteX7" fmla="*/ 94237 w 188473"/>
                  <a:gd name="connsiteY7" fmla="*/ 279496 h 279496"/>
                  <a:gd name="connsiteX8" fmla="*/ 188473 w 188473"/>
                  <a:gd name="connsiteY8" fmla="*/ 184429 h 279496"/>
                  <a:gd name="connsiteX9" fmla="*/ 149261 w 188473"/>
                  <a:gd name="connsiteY9" fmla="*/ 108376 h 279496"/>
                  <a:gd name="connsiteX10" fmla="*/ 55656 w 188473"/>
                  <a:gd name="connsiteY10" fmla="*/ 52604 h 279496"/>
                  <a:gd name="connsiteX11" fmla="*/ 90442 w 188473"/>
                  <a:gd name="connsiteY11" fmla="*/ 15844 h 279496"/>
                  <a:gd name="connsiteX12" fmla="*/ 99296 w 188473"/>
                  <a:gd name="connsiteY12" fmla="*/ 15844 h 279496"/>
                  <a:gd name="connsiteX13" fmla="*/ 134082 w 188473"/>
                  <a:gd name="connsiteY13" fmla="*/ 52604 h 279496"/>
                  <a:gd name="connsiteX14" fmla="*/ 134082 w 188473"/>
                  <a:gd name="connsiteY14" fmla="*/ 99503 h 279496"/>
                  <a:gd name="connsiteX15" fmla="*/ 94869 w 188473"/>
                  <a:gd name="connsiteY15" fmla="*/ 90630 h 279496"/>
                  <a:gd name="connsiteX16" fmla="*/ 55656 w 188473"/>
                  <a:gd name="connsiteY16" fmla="*/ 99503 h 279496"/>
                  <a:gd name="connsiteX17" fmla="*/ 55656 w 188473"/>
                  <a:gd name="connsiteY17" fmla="*/ 52604 h 279496"/>
                  <a:gd name="connsiteX18" fmla="*/ 94237 w 188473"/>
                  <a:gd name="connsiteY18" fmla="*/ 263018 h 279496"/>
                  <a:gd name="connsiteX19" fmla="*/ 15812 w 188473"/>
                  <a:gd name="connsiteY19" fmla="*/ 184429 h 279496"/>
                  <a:gd name="connsiteX20" fmla="*/ 94237 w 188473"/>
                  <a:gd name="connsiteY20" fmla="*/ 105841 h 279496"/>
                  <a:gd name="connsiteX21" fmla="*/ 172662 w 188473"/>
                  <a:gd name="connsiteY21" fmla="*/ 184429 h 279496"/>
                  <a:gd name="connsiteX22" fmla="*/ 94237 w 188473"/>
                  <a:gd name="connsiteY22" fmla="*/ 263018 h 27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8473" h="279496">
                    <a:moveTo>
                      <a:pt x="149261" y="108376"/>
                    </a:moveTo>
                    <a:lnTo>
                      <a:pt x="149261" y="52604"/>
                    </a:lnTo>
                    <a:cubicBezTo>
                      <a:pt x="149261" y="23450"/>
                      <a:pt x="126492" y="0"/>
                      <a:pt x="98664" y="0"/>
                    </a:cubicBezTo>
                    <a:lnTo>
                      <a:pt x="89809" y="0"/>
                    </a:lnTo>
                    <a:cubicBezTo>
                      <a:pt x="61981" y="0"/>
                      <a:pt x="39213" y="23450"/>
                      <a:pt x="39213" y="52604"/>
                    </a:cubicBezTo>
                    <a:lnTo>
                      <a:pt x="39213" y="108376"/>
                    </a:lnTo>
                    <a:cubicBezTo>
                      <a:pt x="15812" y="125488"/>
                      <a:pt x="0" y="153374"/>
                      <a:pt x="0" y="185063"/>
                    </a:cubicBezTo>
                    <a:cubicBezTo>
                      <a:pt x="0" y="237033"/>
                      <a:pt x="42375" y="279496"/>
                      <a:pt x="94237" y="279496"/>
                    </a:cubicBezTo>
                    <a:cubicBezTo>
                      <a:pt x="146098" y="279496"/>
                      <a:pt x="188473" y="236399"/>
                      <a:pt x="188473" y="184429"/>
                    </a:cubicBezTo>
                    <a:cubicBezTo>
                      <a:pt x="188473" y="153374"/>
                      <a:pt x="173294" y="125488"/>
                      <a:pt x="149261" y="108376"/>
                    </a:cubicBezTo>
                    <a:close/>
                    <a:moveTo>
                      <a:pt x="55656" y="52604"/>
                    </a:moveTo>
                    <a:cubicBezTo>
                      <a:pt x="55656" y="32323"/>
                      <a:pt x="71468" y="15844"/>
                      <a:pt x="90442" y="15844"/>
                    </a:cubicBezTo>
                    <a:lnTo>
                      <a:pt x="99296" y="15844"/>
                    </a:lnTo>
                    <a:cubicBezTo>
                      <a:pt x="118270" y="15844"/>
                      <a:pt x="134082" y="32323"/>
                      <a:pt x="134082" y="52604"/>
                    </a:cubicBezTo>
                    <a:lnTo>
                      <a:pt x="134082" y="99503"/>
                    </a:lnTo>
                    <a:cubicBezTo>
                      <a:pt x="122065" y="93799"/>
                      <a:pt x="108783" y="90630"/>
                      <a:pt x="94869" y="90630"/>
                    </a:cubicBezTo>
                    <a:cubicBezTo>
                      <a:pt x="80955" y="90630"/>
                      <a:pt x="67673" y="93799"/>
                      <a:pt x="55656" y="99503"/>
                    </a:cubicBezTo>
                    <a:lnTo>
                      <a:pt x="55656" y="52604"/>
                    </a:lnTo>
                    <a:close/>
                    <a:moveTo>
                      <a:pt x="94237" y="263018"/>
                    </a:moveTo>
                    <a:cubicBezTo>
                      <a:pt x="51229" y="263018"/>
                      <a:pt x="15812" y="228160"/>
                      <a:pt x="15812" y="184429"/>
                    </a:cubicBezTo>
                    <a:cubicBezTo>
                      <a:pt x="15812" y="141333"/>
                      <a:pt x="50597" y="105841"/>
                      <a:pt x="94237" y="105841"/>
                    </a:cubicBezTo>
                    <a:cubicBezTo>
                      <a:pt x="137876" y="105841"/>
                      <a:pt x="172662" y="140699"/>
                      <a:pt x="172662" y="184429"/>
                    </a:cubicBezTo>
                    <a:cubicBezTo>
                      <a:pt x="172662" y="227526"/>
                      <a:pt x="137876" y="263018"/>
                      <a:pt x="94237" y="263018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6" name="Picture Placeholder 98">
                <a:extLst>
                  <a:ext uri="{FF2B5EF4-FFF2-40B4-BE49-F238E27FC236}">
                    <a16:creationId xmlns:a16="http://schemas.microsoft.com/office/drawing/2014/main" id="{125EE086-0995-FFAC-C02A-4BCA8D61BABD}"/>
                  </a:ext>
                </a:extLst>
              </p:cNvPr>
              <p:cNvSpPr/>
              <p:nvPr/>
            </p:nvSpPr>
            <p:spPr>
              <a:xfrm>
                <a:off x="8724499" y="3585196"/>
                <a:ext cx="30358" cy="48800"/>
              </a:xfrm>
              <a:custGeom>
                <a:avLst/>
                <a:gdLst>
                  <a:gd name="connsiteX0" fmla="*/ 30358 w 30358"/>
                  <a:gd name="connsiteY0" fmla="*/ 15211 h 48800"/>
                  <a:gd name="connsiteX1" fmla="*/ 15179 w 30358"/>
                  <a:gd name="connsiteY1" fmla="*/ 0 h 48800"/>
                  <a:gd name="connsiteX2" fmla="*/ 0 w 30358"/>
                  <a:gd name="connsiteY2" fmla="*/ 15211 h 48800"/>
                  <a:gd name="connsiteX3" fmla="*/ 7590 w 30358"/>
                  <a:gd name="connsiteY3" fmla="*/ 28520 h 48800"/>
                  <a:gd name="connsiteX4" fmla="*/ 7590 w 30358"/>
                  <a:gd name="connsiteY4" fmla="*/ 44364 h 48800"/>
                  <a:gd name="connsiteX5" fmla="*/ 12017 w 30358"/>
                  <a:gd name="connsiteY5" fmla="*/ 48801 h 48800"/>
                  <a:gd name="connsiteX6" fmla="*/ 18974 w 30358"/>
                  <a:gd name="connsiteY6" fmla="*/ 48801 h 48800"/>
                  <a:gd name="connsiteX7" fmla="*/ 23401 w 30358"/>
                  <a:gd name="connsiteY7" fmla="*/ 44364 h 48800"/>
                  <a:gd name="connsiteX8" fmla="*/ 23401 w 30358"/>
                  <a:gd name="connsiteY8" fmla="*/ 28520 h 48800"/>
                  <a:gd name="connsiteX9" fmla="*/ 30358 w 30358"/>
                  <a:gd name="connsiteY9" fmla="*/ 15211 h 4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58" h="48800">
                    <a:moveTo>
                      <a:pt x="30358" y="15211"/>
                    </a:moveTo>
                    <a:cubicBezTo>
                      <a:pt x="30358" y="6972"/>
                      <a:pt x="23401" y="0"/>
                      <a:pt x="15179" y="0"/>
                    </a:cubicBezTo>
                    <a:cubicBezTo>
                      <a:pt x="6957" y="0"/>
                      <a:pt x="0" y="6972"/>
                      <a:pt x="0" y="15211"/>
                    </a:cubicBezTo>
                    <a:cubicBezTo>
                      <a:pt x="0" y="20915"/>
                      <a:pt x="3162" y="25985"/>
                      <a:pt x="7590" y="28520"/>
                    </a:cubicBezTo>
                    <a:lnTo>
                      <a:pt x="7590" y="44364"/>
                    </a:lnTo>
                    <a:cubicBezTo>
                      <a:pt x="7590" y="46900"/>
                      <a:pt x="9487" y="48801"/>
                      <a:pt x="12017" y="48801"/>
                    </a:cubicBezTo>
                    <a:lnTo>
                      <a:pt x="18974" y="48801"/>
                    </a:lnTo>
                    <a:cubicBezTo>
                      <a:pt x="21504" y="48801"/>
                      <a:pt x="23401" y="46900"/>
                      <a:pt x="23401" y="44364"/>
                    </a:cubicBezTo>
                    <a:lnTo>
                      <a:pt x="23401" y="28520"/>
                    </a:lnTo>
                    <a:cubicBezTo>
                      <a:pt x="27196" y="25985"/>
                      <a:pt x="30358" y="20915"/>
                      <a:pt x="30358" y="15211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  <p:sp>
          <p:nvSpPr>
            <p:cNvPr id="64" name="Picture Placeholder 98">
              <a:extLst>
                <a:ext uri="{FF2B5EF4-FFF2-40B4-BE49-F238E27FC236}">
                  <a16:creationId xmlns:a16="http://schemas.microsoft.com/office/drawing/2014/main" id="{56055720-105B-D828-71C5-101877961CE8}"/>
                </a:ext>
              </a:extLst>
            </p:cNvPr>
            <p:cNvSpPr/>
            <p:nvPr/>
          </p:nvSpPr>
          <p:spPr>
            <a:xfrm>
              <a:off x="8439234" y="3258167"/>
              <a:ext cx="597772" cy="349845"/>
            </a:xfrm>
            <a:custGeom>
              <a:avLst/>
              <a:gdLst>
                <a:gd name="connsiteX0" fmla="*/ 516745 w 597772"/>
                <a:gd name="connsiteY0" fmla="*/ 126122 h 349845"/>
                <a:gd name="connsiteX1" fmla="*/ 387091 w 597772"/>
                <a:gd name="connsiteY1" fmla="*/ 0 h 349845"/>
                <a:gd name="connsiteX2" fmla="*/ 383929 w 597772"/>
                <a:gd name="connsiteY2" fmla="*/ 0 h 349845"/>
                <a:gd name="connsiteX3" fmla="*/ 263129 w 597772"/>
                <a:gd name="connsiteY3" fmla="*/ 82391 h 349845"/>
                <a:gd name="connsiteX4" fmla="*/ 223916 w 597772"/>
                <a:gd name="connsiteY4" fmla="*/ 74786 h 349845"/>
                <a:gd name="connsiteX5" fmla="*/ 221386 w 597772"/>
                <a:gd name="connsiteY5" fmla="*/ 74786 h 349845"/>
                <a:gd name="connsiteX6" fmla="*/ 221386 w 597772"/>
                <a:gd name="connsiteY6" fmla="*/ 74786 h 349845"/>
                <a:gd name="connsiteX7" fmla="*/ 110706 w 597772"/>
                <a:gd name="connsiteY7" fmla="*/ 159078 h 349845"/>
                <a:gd name="connsiteX8" fmla="*/ 95527 w 597772"/>
                <a:gd name="connsiteY8" fmla="*/ 157811 h 349845"/>
                <a:gd name="connsiteX9" fmla="*/ 92997 w 597772"/>
                <a:gd name="connsiteY9" fmla="*/ 157811 h 349845"/>
                <a:gd name="connsiteX10" fmla="*/ 25 w 597772"/>
                <a:gd name="connsiteY10" fmla="*/ 249709 h 349845"/>
                <a:gd name="connsiteX11" fmla="*/ 96792 w 597772"/>
                <a:gd name="connsiteY11" fmla="*/ 349846 h 349845"/>
                <a:gd name="connsiteX12" fmla="*/ 106911 w 597772"/>
                <a:gd name="connsiteY12" fmla="*/ 349846 h 349845"/>
                <a:gd name="connsiteX13" fmla="*/ 173319 w 597772"/>
                <a:gd name="connsiteY13" fmla="*/ 349846 h 349845"/>
                <a:gd name="connsiteX14" fmla="*/ 173319 w 597772"/>
                <a:gd name="connsiteY14" fmla="*/ 334001 h 349845"/>
                <a:gd name="connsiteX15" fmla="*/ 106911 w 597772"/>
                <a:gd name="connsiteY15" fmla="*/ 334001 h 349845"/>
                <a:gd name="connsiteX16" fmla="*/ 96792 w 597772"/>
                <a:gd name="connsiteY16" fmla="*/ 334001 h 349845"/>
                <a:gd name="connsiteX17" fmla="*/ 15204 w 597772"/>
                <a:gd name="connsiteY17" fmla="*/ 249709 h 349845"/>
                <a:gd name="connsiteX18" fmla="*/ 92365 w 597772"/>
                <a:gd name="connsiteY18" fmla="*/ 173655 h 349845"/>
                <a:gd name="connsiteX19" fmla="*/ 94262 w 597772"/>
                <a:gd name="connsiteY19" fmla="*/ 173655 h 349845"/>
                <a:gd name="connsiteX20" fmla="*/ 113236 w 597772"/>
                <a:gd name="connsiteY20" fmla="*/ 176190 h 349845"/>
                <a:gd name="connsiteX21" fmla="*/ 121458 w 597772"/>
                <a:gd name="connsiteY21" fmla="*/ 178725 h 349845"/>
                <a:gd name="connsiteX22" fmla="*/ 123355 w 597772"/>
                <a:gd name="connsiteY22" fmla="*/ 170486 h 349845"/>
                <a:gd name="connsiteX23" fmla="*/ 220121 w 597772"/>
                <a:gd name="connsiteY23" fmla="*/ 91264 h 349845"/>
                <a:gd name="connsiteX24" fmla="*/ 220121 w 597772"/>
                <a:gd name="connsiteY24" fmla="*/ 91264 h 349845"/>
                <a:gd name="connsiteX25" fmla="*/ 222651 w 597772"/>
                <a:gd name="connsiteY25" fmla="*/ 91264 h 349845"/>
                <a:gd name="connsiteX26" fmla="*/ 263129 w 597772"/>
                <a:gd name="connsiteY26" fmla="*/ 100771 h 349845"/>
                <a:gd name="connsiteX27" fmla="*/ 270718 w 597772"/>
                <a:gd name="connsiteY27" fmla="*/ 104573 h 349845"/>
                <a:gd name="connsiteX28" fmla="*/ 273881 w 597772"/>
                <a:gd name="connsiteY28" fmla="*/ 96334 h 349845"/>
                <a:gd name="connsiteX29" fmla="*/ 383296 w 597772"/>
                <a:gd name="connsiteY29" fmla="*/ 16478 h 349845"/>
                <a:gd name="connsiteX30" fmla="*/ 386458 w 597772"/>
                <a:gd name="connsiteY30" fmla="*/ 16478 h 349845"/>
                <a:gd name="connsiteX31" fmla="*/ 501566 w 597772"/>
                <a:gd name="connsiteY31" fmla="*/ 133727 h 349845"/>
                <a:gd name="connsiteX32" fmla="*/ 502199 w 597772"/>
                <a:gd name="connsiteY32" fmla="*/ 140065 h 349845"/>
                <a:gd name="connsiteX33" fmla="*/ 508523 w 597772"/>
                <a:gd name="connsiteY33" fmla="*/ 140699 h 349845"/>
                <a:gd name="connsiteX34" fmla="*/ 581889 w 597772"/>
                <a:gd name="connsiteY34" fmla="*/ 238301 h 349845"/>
                <a:gd name="connsiteX35" fmla="*/ 500934 w 597772"/>
                <a:gd name="connsiteY35" fmla="*/ 332100 h 349845"/>
                <a:gd name="connsiteX36" fmla="*/ 499036 w 597772"/>
                <a:gd name="connsiteY36" fmla="*/ 332100 h 349845"/>
                <a:gd name="connsiteX37" fmla="*/ 426303 w 597772"/>
                <a:gd name="connsiteY37" fmla="*/ 332100 h 349845"/>
                <a:gd name="connsiteX38" fmla="*/ 426303 w 597772"/>
                <a:gd name="connsiteY38" fmla="*/ 347944 h 349845"/>
                <a:gd name="connsiteX39" fmla="*/ 488917 w 597772"/>
                <a:gd name="connsiteY39" fmla="*/ 347944 h 349845"/>
                <a:gd name="connsiteX40" fmla="*/ 498404 w 597772"/>
                <a:gd name="connsiteY40" fmla="*/ 347944 h 349845"/>
                <a:gd name="connsiteX41" fmla="*/ 500934 w 597772"/>
                <a:gd name="connsiteY41" fmla="*/ 347944 h 349845"/>
                <a:gd name="connsiteX42" fmla="*/ 597700 w 597772"/>
                <a:gd name="connsiteY42" fmla="*/ 238934 h 349845"/>
                <a:gd name="connsiteX43" fmla="*/ 516745 w 597772"/>
                <a:gd name="connsiteY43" fmla="*/ 126122 h 34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7772" h="349845">
                  <a:moveTo>
                    <a:pt x="516745" y="126122"/>
                  </a:moveTo>
                  <a:cubicBezTo>
                    <a:pt x="507258" y="55772"/>
                    <a:pt x="452867" y="1901"/>
                    <a:pt x="387091" y="0"/>
                  </a:cubicBezTo>
                  <a:cubicBezTo>
                    <a:pt x="385826" y="0"/>
                    <a:pt x="384561" y="0"/>
                    <a:pt x="383929" y="0"/>
                  </a:cubicBezTo>
                  <a:cubicBezTo>
                    <a:pt x="332699" y="0"/>
                    <a:pt x="285897" y="32323"/>
                    <a:pt x="263129" y="82391"/>
                  </a:cubicBezTo>
                  <a:cubicBezTo>
                    <a:pt x="251112" y="77321"/>
                    <a:pt x="237830" y="74786"/>
                    <a:pt x="223916" y="74786"/>
                  </a:cubicBezTo>
                  <a:lnTo>
                    <a:pt x="221386" y="74786"/>
                  </a:lnTo>
                  <a:cubicBezTo>
                    <a:pt x="221386" y="74786"/>
                    <a:pt x="221386" y="74786"/>
                    <a:pt x="221386" y="74786"/>
                  </a:cubicBezTo>
                  <a:cubicBezTo>
                    <a:pt x="170157" y="74786"/>
                    <a:pt x="125252" y="109644"/>
                    <a:pt x="110706" y="159078"/>
                  </a:cubicBezTo>
                  <a:cubicBezTo>
                    <a:pt x="105646" y="158445"/>
                    <a:pt x="100587" y="157811"/>
                    <a:pt x="95527" y="157811"/>
                  </a:cubicBezTo>
                  <a:lnTo>
                    <a:pt x="92997" y="157811"/>
                  </a:lnTo>
                  <a:cubicBezTo>
                    <a:pt x="43033" y="157811"/>
                    <a:pt x="1290" y="199006"/>
                    <a:pt x="25" y="249709"/>
                  </a:cubicBezTo>
                  <a:cubicBezTo>
                    <a:pt x="-1240" y="301045"/>
                    <a:pt x="44930" y="348578"/>
                    <a:pt x="96792" y="349846"/>
                  </a:cubicBezTo>
                  <a:cubicBezTo>
                    <a:pt x="98057" y="349846"/>
                    <a:pt x="101219" y="349846"/>
                    <a:pt x="106911" y="349846"/>
                  </a:cubicBezTo>
                  <a:cubicBezTo>
                    <a:pt x="119560" y="349846"/>
                    <a:pt x="143594" y="349846"/>
                    <a:pt x="173319" y="349846"/>
                  </a:cubicBezTo>
                  <a:lnTo>
                    <a:pt x="173319" y="334001"/>
                  </a:lnTo>
                  <a:cubicBezTo>
                    <a:pt x="143594" y="334001"/>
                    <a:pt x="119560" y="334001"/>
                    <a:pt x="106911" y="334001"/>
                  </a:cubicBezTo>
                  <a:cubicBezTo>
                    <a:pt x="101851" y="334001"/>
                    <a:pt x="98057" y="334001"/>
                    <a:pt x="96792" y="334001"/>
                  </a:cubicBezTo>
                  <a:cubicBezTo>
                    <a:pt x="53152" y="332734"/>
                    <a:pt x="14572" y="292806"/>
                    <a:pt x="15204" y="249709"/>
                  </a:cubicBezTo>
                  <a:cubicBezTo>
                    <a:pt x="16469" y="207879"/>
                    <a:pt x="50622" y="173655"/>
                    <a:pt x="92365" y="173655"/>
                  </a:cubicBezTo>
                  <a:lnTo>
                    <a:pt x="94262" y="173655"/>
                  </a:lnTo>
                  <a:cubicBezTo>
                    <a:pt x="101219" y="173655"/>
                    <a:pt x="107544" y="174923"/>
                    <a:pt x="113236" y="176190"/>
                  </a:cubicBezTo>
                  <a:lnTo>
                    <a:pt x="121458" y="178725"/>
                  </a:lnTo>
                  <a:lnTo>
                    <a:pt x="123355" y="170486"/>
                  </a:lnTo>
                  <a:cubicBezTo>
                    <a:pt x="133474" y="124221"/>
                    <a:pt x="173952" y="91264"/>
                    <a:pt x="220121" y="91264"/>
                  </a:cubicBezTo>
                  <a:cubicBezTo>
                    <a:pt x="220121" y="91264"/>
                    <a:pt x="220121" y="91264"/>
                    <a:pt x="220121" y="91264"/>
                  </a:cubicBezTo>
                  <a:lnTo>
                    <a:pt x="222651" y="91264"/>
                  </a:lnTo>
                  <a:cubicBezTo>
                    <a:pt x="237198" y="91898"/>
                    <a:pt x="250480" y="95067"/>
                    <a:pt x="263129" y="100771"/>
                  </a:cubicBezTo>
                  <a:lnTo>
                    <a:pt x="270718" y="104573"/>
                  </a:lnTo>
                  <a:lnTo>
                    <a:pt x="273881" y="96334"/>
                  </a:lnTo>
                  <a:cubicBezTo>
                    <a:pt x="292854" y="47533"/>
                    <a:pt x="335229" y="16478"/>
                    <a:pt x="383296" y="16478"/>
                  </a:cubicBezTo>
                  <a:cubicBezTo>
                    <a:pt x="384561" y="16478"/>
                    <a:pt x="385194" y="16478"/>
                    <a:pt x="386458" y="16478"/>
                  </a:cubicBezTo>
                  <a:cubicBezTo>
                    <a:pt x="445910" y="17112"/>
                    <a:pt x="495242" y="67814"/>
                    <a:pt x="501566" y="133727"/>
                  </a:cubicBezTo>
                  <a:lnTo>
                    <a:pt x="502199" y="140065"/>
                  </a:lnTo>
                  <a:lnTo>
                    <a:pt x="508523" y="140699"/>
                  </a:lnTo>
                  <a:cubicBezTo>
                    <a:pt x="550898" y="144501"/>
                    <a:pt x="583154" y="187598"/>
                    <a:pt x="581889" y="238301"/>
                  </a:cubicBezTo>
                  <a:cubicBezTo>
                    <a:pt x="580624" y="290270"/>
                    <a:pt x="544574" y="332100"/>
                    <a:pt x="500934" y="332100"/>
                  </a:cubicBezTo>
                  <a:lnTo>
                    <a:pt x="499036" y="332100"/>
                  </a:lnTo>
                  <a:cubicBezTo>
                    <a:pt x="495242" y="332100"/>
                    <a:pt x="466781" y="332100"/>
                    <a:pt x="426303" y="332100"/>
                  </a:cubicBezTo>
                  <a:lnTo>
                    <a:pt x="426303" y="347944"/>
                  </a:lnTo>
                  <a:cubicBezTo>
                    <a:pt x="454132" y="347944"/>
                    <a:pt x="476900" y="347944"/>
                    <a:pt x="488917" y="347944"/>
                  </a:cubicBezTo>
                  <a:cubicBezTo>
                    <a:pt x="493977" y="347944"/>
                    <a:pt x="497771" y="347944"/>
                    <a:pt x="498404" y="347944"/>
                  </a:cubicBezTo>
                  <a:lnTo>
                    <a:pt x="500934" y="347944"/>
                  </a:lnTo>
                  <a:cubicBezTo>
                    <a:pt x="552795" y="347944"/>
                    <a:pt x="596435" y="299143"/>
                    <a:pt x="597700" y="238934"/>
                  </a:cubicBezTo>
                  <a:cubicBezTo>
                    <a:pt x="599598" y="182528"/>
                    <a:pt x="564180" y="134361"/>
                    <a:pt x="516745" y="126122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51DE356-ED6C-1156-59F0-7C5D33F0F5AE}"/>
              </a:ext>
            </a:extLst>
          </p:cNvPr>
          <p:cNvSpPr txBox="1"/>
          <p:nvPr/>
        </p:nvSpPr>
        <p:spPr>
          <a:xfrm>
            <a:off x="7198660" y="3098120"/>
            <a:ext cx="4889808" cy="326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796">
                <a:solidFill>
                  <a:schemeClr val="accent2"/>
                </a:solidFill>
                <a:latin typeface="Metropolis Light"/>
              </a:rPr>
              <a:t>On-demand IRE and VM network isolation</a:t>
            </a:r>
          </a:p>
        </p:txBody>
      </p:sp>
      <p:grpSp>
        <p:nvGrpSpPr>
          <p:cNvPr id="68" name="Picture Placeholder 78" descr="VM Power&#10;">
            <a:extLst>
              <a:ext uri="{FF2B5EF4-FFF2-40B4-BE49-F238E27FC236}">
                <a16:creationId xmlns:a16="http://schemas.microsoft.com/office/drawing/2014/main" id="{2CC27775-EC9A-3B54-A57C-95EB9E690D8A}"/>
              </a:ext>
            </a:extLst>
          </p:cNvPr>
          <p:cNvGrpSpPr>
            <a:grpSpLocks noChangeAspect="1"/>
          </p:cNvGrpSpPr>
          <p:nvPr/>
        </p:nvGrpSpPr>
        <p:grpSpPr>
          <a:xfrm>
            <a:off x="639390" y="3115351"/>
            <a:ext cx="729720" cy="732764"/>
            <a:chOff x="5806178" y="718536"/>
            <a:chExt cx="603366" cy="605884"/>
          </a:xfrm>
          <a:solidFill>
            <a:schemeClr val="accent3"/>
          </a:solidFill>
        </p:grpSpPr>
        <p:grpSp>
          <p:nvGrpSpPr>
            <p:cNvPr id="69" name="Picture Placeholder 78">
              <a:extLst>
                <a:ext uri="{FF2B5EF4-FFF2-40B4-BE49-F238E27FC236}">
                  <a16:creationId xmlns:a16="http://schemas.microsoft.com/office/drawing/2014/main" id="{92220798-DAA2-C468-9F0D-861BE78FF7FD}"/>
                </a:ext>
              </a:extLst>
            </p:cNvPr>
            <p:cNvGrpSpPr/>
            <p:nvPr/>
          </p:nvGrpSpPr>
          <p:grpSpPr>
            <a:xfrm>
              <a:off x="5928875" y="910571"/>
              <a:ext cx="286504" cy="126383"/>
              <a:chOff x="5928875" y="910571"/>
              <a:chExt cx="286504" cy="126383"/>
            </a:xfrm>
            <a:grpFill/>
          </p:grpSpPr>
          <p:sp>
            <p:nvSpPr>
              <p:cNvPr id="75" name="Picture Placeholder 78">
                <a:extLst>
                  <a:ext uri="{FF2B5EF4-FFF2-40B4-BE49-F238E27FC236}">
                    <a16:creationId xmlns:a16="http://schemas.microsoft.com/office/drawing/2014/main" id="{445AFCF9-865F-E33F-A670-C5F558670F42}"/>
                  </a:ext>
                </a:extLst>
              </p:cNvPr>
              <p:cNvSpPr/>
              <p:nvPr/>
            </p:nvSpPr>
            <p:spPr>
              <a:xfrm>
                <a:off x="5928875" y="910571"/>
                <a:ext cx="127124" cy="126121"/>
              </a:xfrm>
              <a:custGeom>
                <a:avLst/>
                <a:gdLst>
                  <a:gd name="connsiteX0" fmla="*/ 127124 w 127124"/>
                  <a:gd name="connsiteY0" fmla="*/ 0 h 126121"/>
                  <a:gd name="connsiteX1" fmla="*/ 71468 w 127124"/>
                  <a:gd name="connsiteY1" fmla="*/ 126122 h 126121"/>
                  <a:gd name="connsiteX2" fmla="*/ 55656 w 127124"/>
                  <a:gd name="connsiteY2" fmla="*/ 126122 h 126121"/>
                  <a:gd name="connsiteX3" fmla="*/ 0 w 127124"/>
                  <a:gd name="connsiteY3" fmla="*/ 0 h 126121"/>
                  <a:gd name="connsiteX4" fmla="*/ 15812 w 127124"/>
                  <a:gd name="connsiteY4" fmla="*/ 0 h 126121"/>
                  <a:gd name="connsiteX5" fmla="*/ 63878 w 127124"/>
                  <a:gd name="connsiteY5" fmla="*/ 108376 h 126121"/>
                  <a:gd name="connsiteX6" fmla="*/ 111313 w 127124"/>
                  <a:gd name="connsiteY6" fmla="*/ 0 h 126121"/>
                  <a:gd name="connsiteX7" fmla="*/ 127124 w 127124"/>
                  <a:gd name="connsiteY7" fmla="*/ 0 h 12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124" h="126121">
                    <a:moveTo>
                      <a:pt x="127124" y="0"/>
                    </a:moveTo>
                    <a:lnTo>
                      <a:pt x="71468" y="126122"/>
                    </a:lnTo>
                    <a:lnTo>
                      <a:pt x="55656" y="126122"/>
                    </a:lnTo>
                    <a:lnTo>
                      <a:pt x="0" y="0"/>
                    </a:lnTo>
                    <a:lnTo>
                      <a:pt x="15812" y="0"/>
                    </a:lnTo>
                    <a:lnTo>
                      <a:pt x="63878" y="108376"/>
                    </a:lnTo>
                    <a:lnTo>
                      <a:pt x="111313" y="0"/>
                    </a:lnTo>
                    <a:lnTo>
                      <a:pt x="127124" y="0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76" name="Picture Placeholder 78">
                <a:extLst>
                  <a:ext uri="{FF2B5EF4-FFF2-40B4-BE49-F238E27FC236}">
                    <a16:creationId xmlns:a16="http://schemas.microsoft.com/office/drawing/2014/main" id="{605C4BCA-6C0F-91C7-39C7-AE2EB5AD6203}"/>
                  </a:ext>
                </a:extLst>
              </p:cNvPr>
              <p:cNvSpPr/>
              <p:nvPr/>
            </p:nvSpPr>
            <p:spPr>
              <a:xfrm>
                <a:off x="6092682" y="910571"/>
                <a:ext cx="122697" cy="126121"/>
              </a:xfrm>
              <a:custGeom>
                <a:avLst/>
                <a:gdLst>
                  <a:gd name="connsiteX0" fmla="*/ 0 w 122697"/>
                  <a:gd name="connsiteY0" fmla="*/ 0 h 126121"/>
                  <a:gd name="connsiteX1" fmla="*/ 14547 w 122697"/>
                  <a:gd name="connsiteY1" fmla="*/ 0 h 126121"/>
                  <a:gd name="connsiteX2" fmla="*/ 61349 w 122697"/>
                  <a:gd name="connsiteY2" fmla="*/ 88095 h 126121"/>
                  <a:gd name="connsiteX3" fmla="*/ 108151 w 122697"/>
                  <a:gd name="connsiteY3" fmla="*/ 0 h 126121"/>
                  <a:gd name="connsiteX4" fmla="*/ 122697 w 122697"/>
                  <a:gd name="connsiteY4" fmla="*/ 0 h 126121"/>
                  <a:gd name="connsiteX5" fmla="*/ 122697 w 122697"/>
                  <a:gd name="connsiteY5" fmla="*/ 126122 h 126121"/>
                  <a:gd name="connsiteX6" fmla="*/ 108151 w 122697"/>
                  <a:gd name="connsiteY6" fmla="*/ 126122 h 126121"/>
                  <a:gd name="connsiteX7" fmla="*/ 108151 w 122697"/>
                  <a:gd name="connsiteY7" fmla="*/ 30421 h 126121"/>
                  <a:gd name="connsiteX8" fmla="*/ 61349 w 122697"/>
                  <a:gd name="connsiteY8" fmla="*/ 118517 h 126121"/>
                  <a:gd name="connsiteX9" fmla="*/ 14547 w 122697"/>
                  <a:gd name="connsiteY9" fmla="*/ 30421 h 126121"/>
                  <a:gd name="connsiteX10" fmla="*/ 14547 w 122697"/>
                  <a:gd name="connsiteY10" fmla="*/ 126122 h 126121"/>
                  <a:gd name="connsiteX11" fmla="*/ 0 w 122697"/>
                  <a:gd name="connsiteY11" fmla="*/ 126122 h 126121"/>
                  <a:gd name="connsiteX12" fmla="*/ 0 w 122697"/>
                  <a:gd name="connsiteY12" fmla="*/ 0 h 12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697" h="126121">
                    <a:moveTo>
                      <a:pt x="0" y="0"/>
                    </a:moveTo>
                    <a:lnTo>
                      <a:pt x="14547" y="0"/>
                    </a:lnTo>
                    <a:lnTo>
                      <a:pt x="61349" y="88095"/>
                    </a:lnTo>
                    <a:lnTo>
                      <a:pt x="108151" y="0"/>
                    </a:lnTo>
                    <a:lnTo>
                      <a:pt x="122697" y="0"/>
                    </a:lnTo>
                    <a:lnTo>
                      <a:pt x="122697" y="126122"/>
                    </a:lnTo>
                    <a:lnTo>
                      <a:pt x="108151" y="126122"/>
                    </a:lnTo>
                    <a:lnTo>
                      <a:pt x="108151" y="30421"/>
                    </a:lnTo>
                    <a:lnTo>
                      <a:pt x="61349" y="118517"/>
                    </a:lnTo>
                    <a:lnTo>
                      <a:pt x="14547" y="30421"/>
                    </a:lnTo>
                    <a:lnTo>
                      <a:pt x="14547" y="126122"/>
                    </a:lnTo>
                    <a:lnTo>
                      <a:pt x="0" y="1261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  <p:sp>
          <p:nvSpPr>
            <p:cNvPr id="70" name="Picture Placeholder 78">
              <a:extLst>
                <a:ext uri="{FF2B5EF4-FFF2-40B4-BE49-F238E27FC236}">
                  <a16:creationId xmlns:a16="http://schemas.microsoft.com/office/drawing/2014/main" id="{D42913A0-8F11-2A3D-041D-87F42726F772}"/>
                </a:ext>
              </a:extLst>
            </p:cNvPr>
            <p:cNvSpPr/>
            <p:nvPr/>
          </p:nvSpPr>
          <p:spPr>
            <a:xfrm>
              <a:off x="5806178" y="718536"/>
              <a:ext cx="537591" cy="538711"/>
            </a:xfrm>
            <a:custGeom>
              <a:avLst/>
              <a:gdLst>
                <a:gd name="connsiteX0" fmla="*/ 404142 w 537591"/>
                <a:gd name="connsiteY0" fmla="*/ 522867 h 538711"/>
                <a:gd name="connsiteX1" fmla="*/ 15812 w 537591"/>
                <a:gd name="connsiteY1" fmla="*/ 522867 h 538711"/>
                <a:gd name="connsiteX2" fmla="*/ 15812 w 537591"/>
                <a:gd name="connsiteY2" fmla="*/ 15844 h 538711"/>
                <a:gd name="connsiteX3" fmla="*/ 521780 w 537591"/>
                <a:gd name="connsiteY3" fmla="*/ 15844 h 538711"/>
                <a:gd name="connsiteX4" fmla="*/ 521780 w 537591"/>
                <a:gd name="connsiteY4" fmla="*/ 408787 h 538711"/>
                <a:gd name="connsiteX5" fmla="*/ 537591 w 537591"/>
                <a:gd name="connsiteY5" fmla="*/ 408787 h 538711"/>
                <a:gd name="connsiteX6" fmla="*/ 537591 w 537591"/>
                <a:gd name="connsiteY6" fmla="*/ 0 h 538711"/>
                <a:gd name="connsiteX7" fmla="*/ 0 w 537591"/>
                <a:gd name="connsiteY7" fmla="*/ 0 h 538711"/>
                <a:gd name="connsiteX8" fmla="*/ 0 w 537591"/>
                <a:gd name="connsiteY8" fmla="*/ 538712 h 538711"/>
                <a:gd name="connsiteX9" fmla="*/ 404142 w 537591"/>
                <a:gd name="connsiteY9" fmla="*/ 538712 h 53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591" h="538711">
                  <a:moveTo>
                    <a:pt x="404142" y="522867"/>
                  </a:moveTo>
                  <a:lnTo>
                    <a:pt x="15812" y="522867"/>
                  </a:lnTo>
                  <a:lnTo>
                    <a:pt x="15812" y="15844"/>
                  </a:lnTo>
                  <a:lnTo>
                    <a:pt x="521780" y="15844"/>
                  </a:lnTo>
                  <a:lnTo>
                    <a:pt x="521780" y="408787"/>
                  </a:lnTo>
                  <a:lnTo>
                    <a:pt x="537591" y="408787"/>
                  </a:lnTo>
                  <a:lnTo>
                    <a:pt x="537591" y="0"/>
                  </a:lnTo>
                  <a:lnTo>
                    <a:pt x="0" y="0"/>
                  </a:lnTo>
                  <a:lnTo>
                    <a:pt x="0" y="538712"/>
                  </a:lnTo>
                  <a:lnTo>
                    <a:pt x="404142" y="5387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>
                <a:defRPr/>
              </a:pPr>
              <a:endParaRPr lang="en-US" sz="1796">
                <a:solidFill>
                  <a:schemeClr val="accent2"/>
                </a:solidFill>
                <a:latin typeface="Metropolis"/>
              </a:endParaRPr>
            </a:p>
          </p:txBody>
        </p:sp>
        <p:grpSp>
          <p:nvGrpSpPr>
            <p:cNvPr id="71" name="Picture Placeholder 78">
              <a:extLst>
                <a:ext uri="{FF2B5EF4-FFF2-40B4-BE49-F238E27FC236}">
                  <a16:creationId xmlns:a16="http://schemas.microsoft.com/office/drawing/2014/main" id="{B4543AAF-835F-A4A3-F339-4A78CC1BBB7C}"/>
                </a:ext>
              </a:extLst>
            </p:cNvPr>
            <p:cNvGrpSpPr/>
            <p:nvPr/>
          </p:nvGrpSpPr>
          <p:grpSpPr>
            <a:xfrm>
              <a:off x="6208423" y="1152041"/>
              <a:ext cx="201122" cy="171476"/>
              <a:chOff x="6208423" y="1152041"/>
              <a:chExt cx="201122" cy="171476"/>
            </a:xfrm>
            <a:grpFill/>
          </p:grpSpPr>
          <p:sp>
            <p:nvSpPr>
              <p:cNvPr id="72" name="Picture Placeholder 78">
                <a:extLst>
                  <a:ext uri="{FF2B5EF4-FFF2-40B4-BE49-F238E27FC236}">
                    <a16:creationId xmlns:a16="http://schemas.microsoft.com/office/drawing/2014/main" id="{39F0AECE-0A9A-72D7-9733-4DBD3E856AF6}"/>
                  </a:ext>
                </a:extLst>
              </p:cNvPr>
              <p:cNvSpPr/>
              <p:nvPr/>
            </p:nvSpPr>
            <p:spPr>
              <a:xfrm>
                <a:off x="6280523" y="1152041"/>
                <a:ext cx="129021" cy="152740"/>
              </a:xfrm>
              <a:custGeom>
                <a:avLst/>
                <a:gdLst>
                  <a:gd name="connsiteX0" fmla="*/ 107518 w 129021"/>
                  <a:gd name="connsiteY0" fmla="*/ 101405 h 152740"/>
                  <a:gd name="connsiteX1" fmla="*/ 107518 w 129021"/>
                  <a:gd name="connsiteY1" fmla="*/ 0 h 152740"/>
                  <a:gd name="connsiteX2" fmla="*/ 0 w 129021"/>
                  <a:gd name="connsiteY2" fmla="*/ 0 h 152740"/>
                  <a:gd name="connsiteX3" fmla="*/ 0 w 129021"/>
                  <a:gd name="connsiteY3" fmla="*/ 15844 h 152740"/>
                  <a:gd name="connsiteX4" fmla="*/ 91707 w 129021"/>
                  <a:gd name="connsiteY4" fmla="*/ 15844 h 152740"/>
                  <a:gd name="connsiteX5" fmla="*/ 91707 w 129021"/>
                  <a:gd name="connsiteY5" fmla="*/ 101405 h 152740"/>
                  <a:gd name="connsiteX6" fmla="*/ 69571 w 129021"/>
                  <a:gd name="connsiteY6" fmla="*/ 101405 h 152740"/>
                  <a:gd name="connsiteX7" fmla="*/ 99296 w 129021"/>
                  <a:gd name="connsiteY7" fmla="*/ 152741 h 152740"/>
                  <a:gd name="connsiteX8" fmla="*/ 129022 w 129021"/>
                  <a:gd name="connsiteY8" fmla="*/ 101405 h 15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021" h="152740">
                    <a:moveTo>
                      <a:pt x="107518" y="101405"/>
                    </a:moveTo>
                    <a:lnTo>
                      <a:pt x="107518" y="0"/>
                    </a:lnTo>
                    <a:lnTo>
                      <a:pt x="0" y="0"/>
                    </a:lnTo>
                    <a:lnTo>
                      <a:pt x="0" y="15844"/>
                    </a:lnTo>
                    <a:lnTo>
                      <a:pt x="91707" y="15844"/>
                    </a:lnTo>
                    <a:lnTo>
                      <a:pt x="91707" y="101405"/>
                    </a:lnTo>
                    <a:lnTo>
                      <a:pt x="69571" y="101405"/>
                    </a:lnTo>
                    <a:lnTo>
                      <a:pt x="99296" y="152741"/>
                    </a:lnTo>
                    <a:lnTo>
                      <a:pt x="129022" y="101405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73" name="Picture Placeholder 78">
                <a:extLst>
                  <a:ext uri="{FF2B5EF4-FFF2-40B4-BE49-F238E27FC236}">
                    <a16:creationId xmlns:a16="http://schemas.microsoft.com/office/drawing/2014/main" id="{C36A3C23-1447-9C1E-A337-C93303F92382}"/>
                  </a:ext>
                </a:extLst>
              </p:cNvPr>
              <p:cNvSpPr/>
              <p:nvPr/>
            </p:nvSpPr>
            <p:spPr>
              <a:xfrm>
                <a:off x="6208423" y="1161547"/>
                <a:ext cx="132816" cy="161613"/>
              </a:xfrm>
              <a:custGeom>
                <a:avLst/>
                <a:gdLst>
                  <a:gd name="connsiteX0" fmla="*/ 37315 w 132816"/>
                  <a:gd name="connsiteY0" fmla="*/ 51336 h 161613"/>
                  <a:gd name="connsiteX1" fmla="*/ 59451 w 132816"/>
                  <a:gd name="connsiteY1" fmla="*/ 51336 h 161613"/>
                  <a:gd name="connsiteX2" fmla="*/ 29726 w 132816"/>
                  <a:gd name="connsiteY2" fmla="*/ 0 h 161613"/>
                  <a:gd name="connsiteX3" fmla="*/ 0 w 132816"/>
                  <a:gd name="connsiteY3" fmla="*/ 51336 h 161613"/>
                  <a:gd name="connsiteX4" fmla="*/ 21504 w 132816"/>
                  <a:gd name="connsiteY4" fmla="*/ 51336 h 161613"/>
                  <a:gd name="connsiteX5" fmla="*/ 21504 w 132816"/>
                  <a:gd name="connsiteY5" fmla="*/ 161613 h 161613"/>
                  <a:gd name="connsiteX6" fmla="*/ 132817 w 132816"/>
                  <a:gd name="connsiteY6" fmla="*/ 161613 h 161613"/>
                  <a:gd name="connsiteX7" fmla="*/ 132817 w 132816"/>
                  <a:gd name="connsiteY7" fmla="*/ 145769 h 161613"/>
                  <a:gd name="connsiteX8" fmla="*/ 37315 w 132816"/>
                  <a:gd name="connsiteY8" fmla="*/ 145769 h 16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816" h="161613">
                    <a:moveTo>
                      <a:pt x="37315" y="51336"/>
                    </a:moveTo>
                    <a:lnTo>
                      <a:pt x="59451" y="51336"/>
                    </a:lnTo>
                    <a:lnTo>
                      <a:pt x="29726" y="0"/>
                    </a:lnTo>
                    <a:lnTo>
                      <a:pt x="0" y="51336"/>
                    </a:lnTo>
                    <a:lnTo>
                      <a:pt x="21504" y="51336"/>
                    </a:lnTo>
                    <a:lnTo>
                      <a:pt x="21504" y="161613"/>
                    </a:lnTo>
                    <a:lnTo>
                      <a:pt x="132817" y="161613"/>
                    </a:lnTo>
                    <a:lnTo>
                      <a:pt x="132817" y="145769"/>
                    </a:lnTo>
                    <a:lnTo>
                      <a:pt x="37315" y="145769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74" name="Picture Placeholder 78">
                <a:extLst>
                  <a:ext uri="{FF2B5EF4-FFF2-40B4-BE49-F238E27FC236}">
                    <a16:creationId xmlns:a16="http://schemas.microsoft.com/office/drawing/2014/main" id="{6BACA420-5B29-ABCC-6352-F215D7FDA887}"/>
                  </a:ext>
                </a:extLst>
              </p:cNvPr>
              <p:cNvSpPr/>
              <p:nvPr/>
            </p:nvSpPr>
            <p:spPr>
              <a:xfrm>
                <a:off x="6288113" y="1190067"/>
                <a:ext cx="47434" cy="95066"/>
              </a:xfrm>
              <a:custGeom>
                <a:avLst/>
                <a:gdLst>
                  <a:gd name="connsiteX0" fmla="*/ 47435 w 47434"/>
                  <a:gd name="connsiteY0" fmla="*/ 44364 h 95066"/>
                  <a:gd name="connsiteX1" fmla="*/ 22769 w 47434"/>
                  <a:gd name="connsiteY1" fmla="*/ 35492 h 95066"/>
                  <a:gd name="connsiteX2" fmla="*/ 43007 w 47434"/>
                  <a:gd name="connsiteY2" fmla="*/ 0 h 95066"/>
                  <a:gd name="connsiteX3" fmla="*/ 632 w 47434"/>
                  <a:gd name="connsiteY3" fmla="*/ 39928 h 95066"/>
                  <a:gd name="connsiteX4" fmla="*/ 26563 w 47434"/>
                  <a:gd name="connsiteY4" fmla="*/ 50068 h 95066"/>
                  <a:gd name="connsiteX5" fmla="*/ 0 w 47434"/>
                  <a:gd name="connsiteY5" fmla="*/ 95067 h 9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434" h="95066">
                    <a:moveTo>
                      <a:pt x="47435" y="44364"/>
                    </a:moveTo>
                    <a:lnTo>
                      <a:pt x="22769" y="35492"/>
                    </a:lnTo>
                    <a:lnTo>
                      <a:pt x="43007" y="0"/>
                    </a:lnTo>
                    <a:lnTo>
                      <a:pt x="632" y="39928"/>
                    </a:lnTo>
                    <a:lnTo>
                      <a:pt x="26563" y="50068"/>
                    </a:lnTo>
                    <a:lnTo>
                      <a:pt x="0" y="95067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1B492D8-F312-941E-1DB1-5A121D659AE5}"/>
              </a:ext>
            </a:extLst>
          </p:cNvPr>
          <p:cNvSpPr txBox="1"/>
          <p:nvPr/>
        </p:nvSpPr>
        <p:spPr>
          <a:xfrm>
            <a:off x="1488427" y="3098120"/>
            <a:ext cx="4797615" cy="326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796">
                <a:solidFill>
                  <a:schemeClr val="accent2"/>
                </a:solidFill>
                <a:latin typeface="Metropolis Light"/>
              </a:rPr>
              <a:t>Instant VM Power-On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C279F64-B169-532E-E690-F3A9D6E270F0}"/>
              </a:ext>
            </a:extLst>
          </p:cNvPr>
          <p:cNvSpPr txBox="1"/>
          <p:nvPr/>
        </p:nvSpPr>
        <p:spPr>
          <a:xfrm>
            <a:off x="1495279" y="5093499"/>
            <a:ext cx="3941441" cy="253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400">
                <a:solidFill>
                  <a:schemeClr val="accent2"/>
                </a:solidFill>
                <a:latin typeface="Metropolis"/>
              </a:rPr>
              <a:t>Streamline recovery with a step-by-step guide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C5CCFF6-A4F7-F729-2138-1D5936A73DD8}"/>
              </a:ext>
            </a:extLst>
          </p:cNvPr>
          <p:cNvSpPr txBox="1"/>
          <p:nvPr/>
        </p:nvSpPr>
        <p:spPr>
          <a:xfrm>
            <a:off x="7198661" y="2149107"/>
            <a:ext cx="3972948" cy="253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400">
                <a:solidFill>
                  <a:schemeClr val="accent2"/>
                </a:solidFill>
                <a:latin typeface="Metropolis"/>
              </a:rPr>
              <a:t>Confidently assess and identify recovery points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6935C84-959E-9035-E089-6AC208747F5C}"/>
              </a:ext>
            </a:extLst>
          </p:cNvPr>
          <p:cNvSpPr txBox="1"/>
          <p:nvPr/>
        </p:nvSpPr>
        <p:spPr>
          <a:xfrm>
            <a:off x="7198662" y="5093499"/>
            <a:ext cx="3831347" cy="253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400">
                <a:solidFill>
                  <a:schemeClr val="accent2"/>
                </a:solidFill>
                <a:latin typeface="Metropolis"/>
              </a:rPr>
              <a:t>Embedded in a single UI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BE1B41-3524-FD0A-C236-55177E750914}"/>
              </a:ext>
            </a:extLst>
          </p:cNvPr>
          <p:cNvSpPr txBox="1"/>
          <p:nvPr/>
        </p:nvSpPr>
        <p:spPr>
          <a:xfrm>
            <a:off x="1495282" y="3549670"/>
            <a:ext cx="4627915" cy="254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400">
                <a:solidFill>
                  <a:schemeClr val="accent2"/>
                </a:solidFill>
                <a:latin typeface="Metropolis"/>
              </a:rPr>
              <a:t>Conduct rapid recovery point iterations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78CD7C-7C86-420F-40C0-9ADC2FF32DD5}"/>
              </a:ext>
            </a:extLst>
          </p:cNvPr>
          <p:cNvSpPr txBox="1"/>
          <p:nvPr/>
        </p:nvSpPr>
        <p:spPr>
          <a:xfrm>
            <a:off x="1495279" y="2149107"/>
            <a:ext cx="3941441" cy="253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400">
                <a:solidFill>
                  <a:schemeClr val="accent2"/>
                </a:solidFill>
                <a:latin typeface="Metropolis"/>
              </a:rPr>
              <a:t>Preserve data integrity of restore points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3C294F4-9F62-D147-FE46-7BEE5E2810C7}"/>
              </a:ext>
            </a:extLst>
          </p:cNvPr>
          <p:cNvSpPr txBox="1"/>
          <p:nvPr/>
        </p:nvSpPr>
        <p:spPr>
          <a:xfrm>
            <a:off x="7198661" y="3572551"/>
            <a:ext cx="3941441" cy="253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304">
              <a:lnSpc>
                <a:spcPct val="130000"/>
              </a:lnSpc>
              <a:defRPr/>
            </a:pPr>
            <a:r>
              <a:rPr lang="en-US" sz="1400">
                <a:solidFill>
                  <a:schemeClr val="accent2"/>
                </a:solidFill>
                <a:latin typeface="Metropolis"/>
              </a:rPr>
              <a:t>Prevent reinfection at recovery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55E497B-F512-D2A7-AC76-AAB05BFD0432}"/>
              </a:ext>
            </a:extLst>
          </p:cNvPr>
          <p:cNvSpPr txBox="1"/>
          <p:nvPr/>
        </p:nvSpPr>
        <p:spPr>
          <a:xfrm>
            <a:off x="5795678" y="3124597"/>
            <a:ext cx="894521" cy="2664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3852">
              <a:defRPr/>
            </a:pPr>
            <a:r>
              <a:rPr lang="en-US" sz="1050">
                <a:solidFill>
                  <a:schemeClr val="accent6"/>
                </a:solidFill>
                <a:latin typeface="Metropolis"/>
              </a:rPr>
              <a:t>New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7B21DED-1A63-8056-C698-BE9D2EE03A70}"/>
              </a:ext>
            </a:extLst>
          </p:cNvPr>
          <p:cNvSpPr txBox="1"/>
          <p:nvPr/>
        </p:nvSpPr>
        <p:spPr>
          <a:xfrm>
            <a:off x="5795678" y="4535263"/>
            <a:ext cx="894521" cy="2664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3852">
              <a:defRPr/>
            </a:pPr>
            <a:r>
              <a:rPr lang="en-US" sz="1050">
                <a:solidFill>
                  <a:schemeClr val="accent6"/>
                </a:solidFill>
                <a:latin typeface="Metropolis"/>
              </a:rPr>
              <a:t>New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5E79AE9-B40E-97FD-0984-FFD8B8FCF3FB}"/>
              </a:ext>
            </a:extLst>
          </p:cNvPr>
          <p:cNvSpPr txBox="1"/>
          <p:nvPr/>
        </p:nvSpPr>
        <p:spPr>
          <a:xfrm>
            <a:off x="5795678" y="1598722"/>
            <a:ext cx="894521" cy="2664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3852">
              <a:defRPr/>
            </a:pPr>
            <a:r>
              <a:rPr lang="en-US" sz="1050">
                <a:solidFill>
                  <a:schemeClr val="accent6"/>
                </a:solidFill>
                <a:latin typeface="Metropolis"/>
              </a:rPr>
              <a:t>New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D2E9831-76E8-AA4B-94A1-61579022E0A4}"/>
              </a:ext>
            </a:extLst>
          </p:cNvPr>
          <p:cNvSpPr txBox="1"/>
          <p:nvPr/>
        </p:nvSpPr>
        <p:spPr>
          <a:xfrm>
            <a:off x="301968" y="4535263"/>
            <a:ext cx="894521" cy="2664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3852">
              <a:defRPr/>
            </a:pPr>
            <a:r>
              <a:rPr lang="en-US" sz="1050">
                <a:solidFill>
                  <a:schemeClr val="accent6"/>
                </a:solidFill>
                <a:latin typeface="Metropolis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4266252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8" grpId="0"/>
      <p:bldP spid="54" grpId="0"/>
      <p:bldP spid="67" grpId="0"/>
      <p:bldP spid="78" grpId="0"/>
      <p:bldP spid="79" grpId="0"/>
      <p:bldP spid="80" grpId="0"/>
      <p:bldP spid="83" grpId="0"/>
      <p:bldP spid="84" grpId="0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Rectangle 457">
            <a:extLst>
              <a:ext uri="{FF2B5EF4-FFF2-40B4-BE49-F238E27FC236}">
                <a16:creationId xmlns:a16="http://schemas.microsoft.com/office/drawing/2014/main" id="{0E1899A4-11C2-D3A7-7DFF-A832E734D357}"/>
              </a:ext>
            </a:extLst>
          </p:cNvPr>
          <p:cNvSpPr/>
          <p:nvPr/>
        </p:nvSpPr>
        <p:spPr>
          <a:xfrm>
            <a:off x="8985993" y="2171946"/>
            <a:ext cx="2568335" cy="292839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78">
              <a:spcAft>
                <a:spcPts val="600"/>
              </a:spcAft>
              <a:defRPr/>
            </a:pPr>
            <a:endParaRPr lang="en-US" sz="1200">
              <a:solidFill>
                <a:schemeClr val="accent2"/>
              </a:solidFill>
              <a:latin typeface="Metropoli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E955BB-A2A3-D168-1266-F5610766DF12}"/>
              </a:ext>
            </a:extLst>
          </p:cNvPr>
          <p:cNvSpPr/>
          <p:nvPr/>
        </p:nvSpPr>
        <p:spPr>
          <a:xfrm>
            <a:off x="4701220" y="2157454"/>
            <a:ext cx="2568335" cy="292839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78">
              <a:spcAft>
                <a:spcPts val="600"/>
              </a:spcAft>
              <a:defRPr/>
            </a:pPr>
            <a:endParaRPr lang="en-US" sz="1200">
              <a:solidFill>
                <a:schemeClr val="accent2"/>
              </a:solidFill>
              <a:latin typeface="Metropoli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54E08-27FE-22FF-931C-2DD2B6CF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VMware Ransomware Recovery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B631F-D296-719F-5853-5E78753CFE1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Recover from an attack faster, with more predictability, and with less errors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56C9F-8AF1-96E9-EAA0-F2A79382192D}"/>
              </a:ext>
            </a:extLst>
          </p:cNvPr>
          <p:cNvSpPr/>
          <p:nvPr/>
        </p:nvSpPr>
        <p:spPr>
          <a:xfrm>
            <a:off x="572461" y="2157454"/>
            <a:ext cx="2612610" cy="2913903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78">
              <a:spcAft>
                <a:spcPts val="600"/>
              </a:spcAft>
              <a:defRPr/>
            </a:pPr>
            <a:endParaRPr lang="en-US" sz="1200">
              <a:solidFill>
                <a:schemeClr val="accent2"/>
              </a:solidFill>
              <a:latin typeface="Metropoli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B3FC7A-C1DE-B6AC-1A00-591CAA759D0A}"/>
              </a:ext>
            </a:extLst>
          </p:cNvPr>
          <p:cNvSpPr txBox="1"/>
          <p:nvPr/>
        </p:nvSpPr>
        <p:spPr>
          <a:xfrm>
            <a:off x="689004" y="5549983"/>
            <a:ext cx="2478659" cy="33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78">
              <a:defRPr/>
            </a:pPr>
            <a:r>
              <a:rPr lang="en-US" sz="1600">
                <a:solidFill>
                  <a:schemeClr val="accent2"/>
                </a:solidFill>
                <a:latin typeface="Metropolis"/>
              </a:rPr>
              <a:t>Production Site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D27764B-46A9-D980-FD64-556826EBF214}"/>
              </a:ext>
            </a:extLst>
          </p:cNvPr>
          <p:cNvSpPr/>
          <p:nvPr/>
        </p:nvSpPr>
        <p:spPr>
          <a:xfrm>
            <a:off x="1339066" y="4679996"/>
            <a:ext cx="1012892" cy="758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578">
              <a:spcAft>
                <a:spcPts val="600"/>
              </a:spcAft>
              <a:defRPr/>
            </a:pPr>
            <a:endParaRPr lang="en-US" sz="1200">
              <a:solidFill>
                <a:schemeClr val="accent2"/>
              </a:solidFill>
              <a:latin typeface="Metropoli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0BC6245-82BC-ED1A-B0DE-EECD58E598F5}"/>
              </a:ext>
            </a:extLst>
          </p:cNvPr>
          <p:cNvGrpSpPr/>
          <p:nvPr/>
        </p:nvGrpSpPr>
        <p:grpSpPr>
          <a:xfrm>
            <a:off x="1322749" y="4470640"/>
            <a:ext cx="1112024" cy="1121659"/>
            <a:chOff x="880080" y="3933893"/>
            <a:chExt cx="833231" cy="840449"/>
          </a:xfrm>
          <a:solidFill>
            <a:schemeClr val="tx2"/>
          </a:solidFill>
        </p:grpSpPr>
        <p:pic>
          <p:nvPicPr>
            <p:cNvPr id="58" name="Picture Placeholder 95">
              <a:extLst>
                <a:ext uri="{FF2B5EF4-FFF2-40B4-BE49-F238E27FC236}">
                  <a16:creationId xmlns:a16="http://schemas.microsoft.com/office/drawing/2014/main" id="{8684A032-BC23-3BED-5FF7-77C27D5E7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54359" y="4015390"/>
              <a:ext cx="758952" cy="758952"/>
            </a:xfrm>
            <a:prstGeom prst="rect">
              <a:avLst/>
            </a:prstGeom>
          </p:spPr>
        </p:pic>
        <p:sp>
          <p:nvSpPr>
            <p:cNvPr id="59" name="Freeform: Shape 165">
              <a:extLst>
                <a:ext uri="{FF2B5EF4-FFF2-40B4-BE49-F238E27FC236}">
                  <a16:creationId xmlns:a16="http://schemas.microsoft.com/office/drawing/2014/main" id="{081D9D1D-73A5-CA38-38FD-295F5B4E3C7E}"/>
                </a:ext>
              </a:extLst>
            </p:cNvPr>
            <p:cNvSpPr/>
            <p:nvPr/>
          </p:nvSpPr>
          <p:spPr>
            <a:xfrm>
              <a:off x="880080" y="3933893"/>
              <a:ext cx="600871" cy="344058"/>
            </a:xfrm>
            <a:custGeom>
              <a:avLst/>
              <a:gdLst>
                <a:gd name="connsiteX0" fmla="*/ 516746 w 600871"/>
                <a:gd name="connsiteY0" fmla="*/ 129022 h 344058"/>
                <a:gd name="connsiteX1" fmla="*/ 390254 w 600871"/>
                <a:gd name="connsiteY1" fmla="*/ 0 h 344058"/>
                <a:gd name="connsiteX2" fmla="*/ 387092 w 600871"/>
                <a:gd name="connsiteY2" fmla="*/ 0 h 344058"/>
                <a:gd name="connsiteX3" fmla="*/ 266924 w 600871"/>
                <a:gd name="connsiteY3" fmla="*/ 87912 h 344058"/>
                <a:gd name="connsiteX4" fmla="*/ 222020 w 600871"/>
                <a:gd name="connsiteY4" fmla="*/ 77160 h 344058"/>
                <a:gd name="connsiteX5" fmla="*/ 219490 w 600871"/>
                <a:gd name="connsiteY5" fmla="*/ 77160 h 344058"/>
                <a:gd name="connsiteX6" fmla="*/ 111339 w 600871"/>
                <a:gd name="connsiteY6" fmla="*/ 165705 h 344058"/>
                <a:gd name="connsiteX7" fmla="*/ 89835 w 600871"/>
                <a:gd name="connsiteY7" fmla="*/ 162542 h 344058"/>
                <a:gd name="connsiteX8" fmla="*/ 87938 w 600871"/>
                <a:gd name="connsiteY8" fmla="*/ 162542 h 344058"/>
                <a:gd name="connsiteX9" fmla="*/ 26 w 600871"/>
                <a:gd name="connsiteY9" fmla="*/ 249189 h 344058"/>
                <a:gd name="connsiteX10" fmla="*/ 91733 w 600871"/>
                <a:gd name="connsiteY10" fmla="*/ 344058 h 344058"/>
                <a:gd name="connsiteX11" fmla="*/ 101852 w 600871"/>
                <a:gd name="connsiteY11" fmla="*/ 344058 h 344058"/>
                <a:gd name="connsiteX12" fmla="*/ 143595 w 600871"/>
                <a:gd name="connsiteY12" fmla="*/ 344058 h 344058"/>
                <a:gd name="connsiteX13" fmla="*/ 143595 w 600871"/>
                <a:gd name="connsiteY13" fmla="*/ 328247 h 344058"/>
                <a:gd name="connsiteX14" fmla="*/ 101852 w 600871"/>
                <a:gd name="connsiteY14" fmla="*/ 328247 h 344058"/>
                <a:gd name="connsiteX15" fmla="*/ 91733 w 600871"/>
                <a:gd name="connsiteY15" fmla="*/ 328247 h 344058"/>
                <a:gd name="connsiteX16" fmla="*/ 15205 w 600871"/>
                <a:gd name="connsiteY16" fmla="*/ 249822 h 344058"/>
                <a:gd name="connsiteX17" fmla="*/ 87306 w 600871"/>
                <a:gd name="connsiteY17" fmla="*/ 178354 h 344058"/>
                <a:gd name="connsiteX18" fmla="*/ 89203 w 600871"/>
                <a:gd name="connsiteY18" fmla="*/ 178354 h 344058"/>
                <a:gd name="connsiteX19" fmla="*/ 106912 w 600871"/>
                <a:gd name="connsiteY19" fmla="*/ 180884 h 344058"/>
                <a:gd name="connsiteX20" fmla="*/ 123356 w 600871"/>
                <a:gd name="connsiteY20" fmla="*/ 185311 h 344058"/>
                <a:gd name="connsiteX21" fmla="*/ 127151 w 600871"/>
                <a:gd name="connsiteY21" fmla="*/ 168867 h 344058"/>
                <a:gd name="connsiteX22" fmla="*/ 220122 w 600871"/>
                <a:gd name="connsiteY22" fmla="*/ 92972 h 344058"/>
                <a:gd name="connsiteX23" fmla="*/ 222652 w 600871"/>
                <a:gd name="connsiteY23" fmla="*/ 92972 h 344058"/>
                <a:gd name="connsiteX24" fmla="*/ 261232 w 600871"/>
                <a:gd name="connsiteY24" fmla="*/ 101826 h 344058"/>
                <a:gd name="connsiteX25" fmla="*/ 276411 w 600871"/>
                <a:gd name="connsiteY25" fmla="*/ 109416 h 344058"/>
                <a:gd name="connsiteX26" fmla="*/ 282736 w 600871"/>
                <a:gd name="connsiteY26" fmla="*/ 93604 h 344058"/>
                <a:gd name="connsiteX27" fmla="*/ 388357 w 600871"/>
                <a:gd name="connsiteY27" fmla="*/ 15812 h 344058"/>
                <a:gd name="connsiteX28" fmla="*/ 390886 w 600871"/>
                <a:gd name="connsiteY28" fmla="*/ 15812 h 344058"/>
                <a:gd name="connsiteX29" fmla="*/ 502199 w 600871"/>
                <a:gd name="connsiteY29" fmla="*/ 130287 h 344058"/>
                <a:gd name="connsiteX30" fmla="*/ 503464 w 600871"/>
                <a:gd name="connsiteY30" fmla="*/ 143568 h 344058"/>
                <a:gd name="connsiteX31" fmla="*/ 516746 w 600871"/>
                <a:gd name="connsiteY31" fmla="*/ 144833 h 344058"/>
                <a:gd name="connsiteX32" fmla="*/ 585684 w 600871"/>
                <a:gd name="connsiteY32" fmla="*/ 237805 h 344058"/>
                <a:gd name="connsiteX33" fmla="*/ 509789 w 600871"/>
                <a:gd name="connsiteY33" fmla="*/ 326982 h 344058"/>
                <a:gd name="connsiteX34" fmla="*/ 507892 w 600871"/>
                <a:gd name="connsiteY34" fmla="*/ 326982 h 344058"/>
                <a:gd name="connsiteX35" fmla="*/ 498405 w 600871"/>
                <a:gd name="connsiteY35" fmla="*/ 326982 h 344058"/>
                <a:gd name="connsiteX36" fmla="*/ 498405 w 600871"/>
                <a:gd name="connsiteY36" fmla="*/ 342793 h 344058"/>
                <a:gd name="connsiteX37" fmla="*/ 507259 w 600871"/>
                <a:gd name="connsiteY37" fmla="*/ 342793 h 344058"/>
                <a:gd name="connsiteX38" fmla="*/ 509156 w 600871"/>
                <a:gd name="connsiteY38" fmla="*/ 342793 h 344058"/>
                <a:gd name="connsiteX39" fmla="*/ 600863 w 600871"/>
                <a:gd name="connsiteY39" fmla="*/ 238437 h 344058"/>
                <a:gd name="connsiteX40" fmla="*/ 516746 w 600871"/>
                <a:gd name="connsiteY40" fmla="*/ 129022 h 3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0871" h="344058">
                  <a:moveTo>
                    <a:pt x="516746" y="129022"/>
                  </a:moveTo>
                  <a:cubicBezTo>
                    <a:pt x="510421" y="58186"/>
                    <a:pt x="456662" y="1897"/>
                    <a:pt x="390254" y="0"/>
                  </a:cubicBezTo>
                  <a:cubicBezTo>
                    <a:pt x="388989" y="0"/>
                    <a:pt x="388357" y="0"/>
                    <a:pt x="387092" y="0"/>
                  </a:cubicBezTo>
                  <a:cubicBezTo>
                    <a:pt x="333333" y="0"/>
                    <a:pt x="287163" y="36050"/>
                    <a:pt x="266924" y="87912"/>
                  </a:cubicBezTo>
                  <a:cubicBezTo>
                    <a:pt x="253010" y="81587"/>
                    <a:pt x="238464" y="77793"/>
                    <a:pt x="222020" y="77160"/>
                  </a:cubicBezTo>
                  <a:cubicBezTo>
                    <a:pt x="221387" y="77160"/>
                    <a:pt x="220122" y="77160"/>
                    <a:pt x="219490" y="77160"/>
                  </a:cubicBezTo>
                  <a:cubicBezTo>
                    <a:pt x="166363" y="77160"/>
                    <a:pt x="122091" y="114475"/>
                    <a:pt x="111339" y="165705"/>
                  </a:cubicBezTo>
                  <a:cubicBezTo>
                    <a:pt x="104382" y="163807"/>
                    <a:pt x="96792" y="162542"/>
                    <a:pt x="89835" y="162542"/>
                  </a:cubicBezTo>
                  <a:cubicBezTo>
                    <a:pt x="89203" y="162542"/>
                    <a:pt x="88571" y="162542"/>
                    <a:pt x="87938" y="162542"/>
                  </a:cubicBezTo>
                  <a:cubicBezTo>
                    <a:pt x="40504" y="162542"/>
                    <a:pt x="1291" y="201122"/>
                    <a:pt x="26" y="249189"/>
                  </a:cubicBezTo>
                  <a:cubicBezTo>
                    <a:pt x="-1239" y="297889"/>
                    <a:pt x="43666" y="342793"/>
                    <a:pt x="91733" y="344058"/>
                  </a:cubicBezTo>
                  <a:cubicBezTo>
                    <a:pt x="92998" y="344058"/>
                    <a:pt x="96792" y="344058"/>
                    <a:pt x="101852" y="344058"/>
                  </a:cubicBezTo>
                  <a:cubicBezTo>
                    <a:pt x="110707" y="344058"/>
                    <a:pt x="125253" y="344058"/>
                    <a:pt x="143595" y="344058"/>
                  </a:cubicBezTo>
                  <a:lnTo>
                    <a:pt x="143595" y="328247"/>
                  </a:lnTo>
                  <a:cubicBezTo>
                    <a:pt x="125253" y="328247"/>
                    <a:pt x="111339" y="328247"/>
                    <a:pt x="101852" y="328247"/>
                  </a:cubicBezTo>
                  <a:cubicBezTo>
                    <a:pt x="96160" y="328247"/>
                    <a:pt x="92998" y="328247"/>
                    <a:pt x="91733" y="328247"/>
                  </a:cubicBezTo>
                  <a:cubicBezTo>
                    <a:pt x="51255" y="326982"/>
                    <a:pt x="13940" y="289034"/>
                    <a:pt x="15205" y="249822"/>
                  </a:cubicBezTo>
                  <a:cubicBezTo>
                    <a:pt x="15838" y="209977"/>
                    <a:pt x="48726" y="178354"/>
                    <a:pt x="87306" y="178354"/>
                  </a:cubicBezTo>
                  <a:cubicBezTo>
                    <a:pt x="87938" y="178354"/>
                    <a:pt x="88571" y="178354"/>
                    <a:pt x="89203" y="178354"/>
                  </a:cubicBezTo>
                  <a:cubicBezTo>
                    <a:pt x="95528" y="178354"/>
                    <a:pt x="101220" y="179619"/>
                    <a:pt x="106912" y="180884"/>
                  </a:cubicBezTo>
                  <a:lnTo>
                    <a:pt x="123356" y="185311"/>
                  </a:lnTo>
                  <a:lnTo>
                    <a:pt x="127151" y="168867"/>
                  </a:lnTo>
                  <a:cubicBezTo>
                    <a:pt x="136637" y="125227"/>
                    <a:pt x="175850" y="92972"/>
                    <a:pt x="220122" y="92972"/>
                  </a:cubicBezTo>
                  <a:cubicBezTo>
                    <a:pt x="220755" y="92972"/>
                    <a:pt x="221387" y="92972"/>
                    <a:pt x="222652" y="92972"/>
                  </a:cubicBezTo>
                  <a:cubicBezTo>
                    <a:pt x="236566" y="93604"/>
                    <a:pt x="249215" y="96134"/>
                    <a:pt x="261232" y="101826"/>
                  </a:cubicBezTo>
                  <a:lnTo>
                    <a:pt x="276411" y="109416"/>
                  </a:lnTo>
                  <a:lnTo>
                    <a:pt x="282736" y="93604"/>
                  </a:lnTo>
                  <a:cubicBezTo>
                    <a:pt x="301077" y="46170"/>
                    <a:pt x="342187" y="15812"/>
                    <a:pt x="388357" y="15812"/>
                  </a:cubicBezTo>
                  <a:cubicBezTo>
                    <a:pt x="388989" y="15812"/>
                    <a:pt x="390254" y="15812"/>
                    <a:pt x="390886" y="15812"/>
                  </a:cubicBezTo>
                  <a:cubicBezTo>
                    <a:pt x="448440" y="17076"/>
                    <a:pt x="495875" y="66408"/>
                    <a:pt x="502199" y="130287"/>
                  </a:cubicBezTo>
                  <a:lnTo>
                    <a:pt x="503464" y="143568"/>
                  </a:lnTo>
                  <a:lnTo>
                    <a:pt x="516746" y="144833"/>
                  </a:lnTo>
                  <a:cubicBezTo>
                    <a:pt x="556591" y="148628"/>
                    <a:pt x="586949" y="189106"/>
                    <a:pt x="585684" y="237805"/>
                  </a:cubicBezTo>
                  <a:cubicBezTo>
                    <a:pt x="584419" y="287137"/>
                    <a:pt x="550266" y="326982"/>
                    <a:pt x="509789" y="326982"/>
                  </a:cubicBezTo>
                  <a:cubicBezTo>
                    <a:pt x="509156" y="326982"/>
                    <a:pt x="508524" y="326982"/>
                    <a:pt x="507892" y="326982"/>
                  </a:cubicBezTo>
                  <a:cubicBezTo>
                    <a:pt x="506627" y="326982"/>
                    <a:pt x="503464" y="326982"/>
                    <a:pt x="498405" y="326982"/>
                  </a:cubicBezTo>
                  <a:lnTo>
                    <a:pt x="498405" y="342793"/>
                  </a:lnTo>
                  <a:cubicBezTo>
                    <a:pt x="503464" y="342793"/>
                    <a:pt x="506627" y="342793"/>
                    <a:pt x="507259" y="342793"/>
                  </a:cubicBezTo>
                  <a:cubicBezTo>
                    <a:pt x="507892" y="342793"/>
                    <a:pt x="508524" y="342793"/>
                    <a:pt x="509156" y="342793"/>
                  </a:cubicBezTo>
                  <a:cubicBezTo>
                    <a:pt x="558488" y="342793"/>
                    <a:pt x="599598" y="295991"/>
                    <a:pt x="600863" y="238437"/>
                  </a:cubicBezTo>
                  <a:cubicBezTo>
                    <a:pt x="601496" y="180884"/>
                    <a:pt x="564813" y="133449"/>
                    <a:pt x="516746" y="129022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chemeClr val="accent2"/>
                </a:solidFill>
                <a:latin typeface="Metropoli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839236B-68C1-8610-6E6B-2292E463424B}"/>
              </a:ext>
            </a:extLst>
          </p:cNvPr>
          <p:cNvSpPr txBox="1"/>
          <p:nvPr/>
        </p:nvSpPr>
        <p:spPr>
          <a:xfrm>
            <a:off x="4727198" y="5238422"/>
            <a:ext cx="2461726" cy="101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82">
              <a:defRPr/>
            </a:pPr>
            <a:r>
              <a:rPr lang="en-US" sz="1998">
                <a:solidFill>
                  <a:schemeClr val="accent2"/>
                </a:solidFill>
                <a:latin typeface="Metropolis"/>
              </a:rPr>
              <a:t>VMware Ransomware Recovery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6A2F76-2943-5D14-2A7E-044DC109A20E}"/>
              </a:ext>
            </a:extLst>
          </p:cNvPr>
          <p:cNvGrpSpPr/>
          <p:nvPr/>
        </p:nvGrpSpPr>
        <p:grpSpPr>
          <a:xfrm>
            <a:off x="5298524" y="3011941"/>
            <a:ext cx="1563584" cy="1565631"/>
            <a:chOff x="7409758" y="3952582"/>
            <a:chExt cx="2257279" cy="2260235"/>
          </a:xfrm>
        </p:grpSpPr>
        <p:sp>
          <p:nvSpPr>
            <p:cNvPr id="62" name="Graphic 3">
              <a:extLst>
                <a:ext uri="{FF2B5EF4-FFF2-40B4-BE49-F238E27FC236}">
                  <a16:creationId xmlns:a16="http://schemas.microsoft.com/office/drawing/2014/main" id="{8341D147-C6D5-D35E-2021-ECA7E88F1521}"/>
                </a:ext>
              </a:extLst>
            </p:cNvPr>
            <p:cNvSpPr/>
            <p:nvPr/>
          </p:nvSpPr>
          <p:spPr>
            <a:xfrm>
              <a:off x="9079563" y="4424265"/>
              <a:ext cx="587474" cy="1483140"/>
            </a:xfrm>
            <a:custGeom>
              <a:avLst/>
              <a:gdLst>
                <a:gd name="connsiteX0" fmla="*/ 45720 w 599122"/>
                <a:gd name="connsiteY0" fmla="*/ 1512548 h 1512547"/>
                <a:gd name="connsiteX1" fmla="*/ 0 w 599122"/>
                <a:gd name="connsiteY1" fmla="*/ 1466828 h 1512547"/>
                <a:gd name="connsiteX2" fmla="*/ 30480 w 599122"/>
                <a:gd name="connsiteY2" fmla="*/ 1423013 h 1512547"/>
                <a:gd name="connsiteX3" fmla="*/ 506730 w 599122"/>
                <a:gd name="connsiteY3" fmla="*/ 752453 h 1512547"/>
                <a:gd name="connsiteX4" fmla="*/ 378142 w 599122"/>
                <a:gd name="connsiteY4" fmla="*/ 345735 h 1512547"/>
                <a:gd name="connsiteX5" fmla="*/ 48577 w 599122"/>
                <a:gd name="connsiteY5" fmla="*/ 88560 h 1512547"/>
                <a:gd name="connsiteX6" fmla="*/ 21907 w 599122"/>
                <a:gd name="connsiteY6" fmla="*/ 29505 h 1512547"/>
                <a:gd name="connsiteX7" fmla="*/ 80963 w 599122"/>
                <a:gd name="connsiteY7" fmla="*/ 2835 h 1512547"/>
                <a:gd name="connsiteX8" fmla="*/ 453390 w 599122"/>
                <a:gd name="connsiteY8" fmla="*/ 293348 h 1512547"/>
                <a:gd name="connsiteX9" fmla="*/ 599122 w 599122"/>
                <a:gd name="connsiteY9" fmla="*/ 753405 h 1512547"/>
                <a:gd name="connsiteX10" fmla="*/ 60960 w 599122"/>
                <a:gd name="connsiteY10" fmla="*/ 1510643 h 1512547"/>
                <a:gd name="connsiteX11" fmla="*/ 45720 w 599122"/>
                <a:gd name="connsiteY11" fmla="*/ 1512548 h 151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9122" h="1512547">
                  <a:moveTo>
                    <a:pt x="45720" y="1512548"/>
                  </a:moveTo>
                  <a:cubicBezTo>
                    <a:pt x="20002" y="1512548"/>
                    <a:pt x="0" y="1491593"/>
                    <a:pt x="0" y="1466828"/>
                  </a:cubicBezTo>
                  <a:cubicBezTo>
                    <a:pt x="0" y="1446826"/>
                    <a:pt x="12382" y="1429681"/>
                    <a:pt x="30480" y="1423013"/>
                  </a:cubicBezTo>
                  <a:cubicBezTo>
                    <a:pt x="315277" y="1323001"/>
                    <a:pt x="505777" y="1054396"/>
                    <a:pt x="506730" y="752453"/>
                  </a:cubicBezTo>
                  <a:cubicBezTo>
                    <a:pt x="506730" y="606721"/>
                    <a:pt x="461963" y="464798"/>
                    <a:pt x="378142" y="345735"/>
                  </a:cubicBezTo>
                  <a:cubicBezTo>
                    <a:pt x="296227" y="228578"/>
                    <a:pt x="180975" y="139043"/>
                    <a:pt x="48577" y="88560"/>
                  </a:cubicBezTo>
                  <a:cubicBezTo>
                    <a:pt x="24765" y="79035"/>
                    <a:pt x="13335" y="53318"/>
                    <a:pt x="21907" y="29505"/>
                  </a:cubicBezTo>
                  <a:cubicBezTo>
                    <a:pt x="31432" y="5693"/>
                    <a:pt x="57150" y="-5737"/>
                    <a:pt x="80963" y="2835"/>
                  </a:cubicBezTo>
                  <a:cubicBezTo>
                    <a:pt x="231457" y="59985"/>
                    <a:pt x="360997" y="160950"/>
                    <a:pt x="453390" y="293348"/>
                  </a:cubicBezTo>
                  <a:cubicBezTo>
                    <a:pt x="548640" y="427650"/>
                    <a:pt x="599122" y="588623"/>
                    <a:pt x="599122" y="753405"/>
                  </a:cubicBezTo>
                  <a:cubicBezTo>
                    <a:pt x="598170" y="1094401"/>
                    <a:pt x="382905" y="1397295"/>
                    <a:pt x="60960" y="1510643"/>
                  </a:cubicBezTo>
                  <a:cubicBezTo>
                    <a:pt x="56197" y="1511595"/>
                    <a:pt x="51435" y="1512548"/>
                    <a:pt x="45720" y="1512548"/>
                  </a:cubicBezTo>
                  <a:close/>
                </a:path>
              </a:pathLst>
            </a:custGeom>
            <a:solidFill>
              <a:srgbClr val="0085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219"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63" name="Graphic 3">
              <a:extLst>
                <a:ext uri="{FF2B5EF4-FFF2-40B4-BE49-F238E27FC236}">
                  <a16:creationId xmlns:a16="http://schemas.microsoft.com/office/drawing/2014/main" id="{3738B131-58E8-E49E-1F37-CD232A66855A}"/>
                </a:ext>
              </a:extLst>
            </p:cNvPr>
            <p:cNvSpPr/>
            <p:nvPr/>
          </p:nvSpPr>
          <p:spPr>
            <a:xfrm>
              <a:off x="7409758" y="3952582"/>
              <a:ext cx="1562211" cy="765865"/>
            </a:xfrm>
            <a:custGeom>
              <a:avLst/>
              <a:gdLst>
                <a:gd name="connsiteX0" fmla="*/ 46516 w 1593186"/>
                <a:gd name="connsiteY0" fmla="*/ 781050 h 781050"/>
                <a:gd name="connsiteX1" fmla="*/ 37943 w 1593186"/>
                <a:gd name="connsiteY1" fmla="*/ 780098 h 781050"/>
                <a:gd name="connsiteX2" fmla="*/ 796 w 1593186"/>
                <a:gd name="connsiteY2" fmla="*/ 726757 h 781050"/>
                <a:gd name="connsiteX3" fmla="*/ 796 w 1593186"/>
                <a:gd name="connsiteY3" fmla="*/ 726757 h 781050"/>
                <a:gd name="connsiteX4" fmla="*/ 877096 w 1593186"/>
                <a:gd name="connsiteY4" fmla="*/ 0 h 781050"/>
                <a:gd name="connsiteX5" fmla="*/ 1583851 w 1593186"/>
                <a:gd name="connsiteY5" fmla="*/ 347663 h 781050"/>
                <a:gd name="connsiteX6" fmla="*/ 1575278 w 1593186"/>
                <a:gd name="connsiteY6" fmla="*/ 412432 h 781050"/>
                <a:gd name="connsiteX7" fmla="*/ 1511461 w 1593186"/>
                <a:gd name="connsiteY7" fmla="*/ 403860 h 781050"/>
                <a:gd name="connsiteX8" fmla="*/ 877096 w 1593186"/>
                <a:gd name="connsiteY8" fmla="*/ 91440 h 781050"/>
                <a:gd name="connsiteX9" fmla="*/ 91283 w 1593186"/>
                <a:gd name="connsiteY9" fmla="*/ 741998 h 781050"/>
                <a:gd name="connsiteX10" fmla="*/ 46516 w 1593186"/>
                <a:gd name="connsiteY10" fmla="*/ 78105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3186" h="781050">
                  <a:moveTo>
                    <a:pt x="46516" y="781050"/>
                  </a:moveTo>
                  <a:cubicBezTo>
                    <a:pt x="43658" y="781050"/>
                    <a:pt x="40801" y="781050"/>
                    <a:pt x="37943" y="780098"/>
                  </a:cubicBezTo>
                  <a:cubicBezTo>
                    <a:pt x="13178" y="775335"/>
                    <a:pt x="-3967" y="751523"/>
                    <a:pt x="796" y="726757"/>
                  </a:cubicBezTo>
                  <a:lnTo>
                    <a:pt x="796" y="726757"/>
                  </a:lnTo>
                  <a:cubicBezTo>
                    <a:pt x="78901" y="305753"/>
                    <a:pt x="446566" y="0"/>
                    <a:pt x="877096" y="0"/>
                  </a:cubicBezTo>
                  <a:cubicBezTo>
                    <a:pt x="1154273" y="0"/>
                    <a:pt x="1415258" y="128588"/>
                    <a:pt x="1583851" y="347663"/>
                  </a:cubicBezTo>
                  <a:cubicBezTo>
                    <a:pt x="1599091" y="367665"/>
                    <a:pt x="1595281" y="397193"/>
                    <a:pt x="1575278" y="412432"/>
                  </a:cubicBezTo>
                  <a:cubicBezTo>
                    <a:pt x="1555276" y="427673"/>
                    <a:pt x="1526701" y="423863"/>
                    <a:pt x="1511461" y="403860"/>
                  </a:cubicBezTo>
                  <a:cubicBezTo>
                    <a:pt x="1360014" y="206693"/>
                    <a:pt x="1125698" y="91440"/>
                    <a:pt x="877096" y="91440"/>
                  </a:cubicBezTo>
                  <a:cubicBezTo>
                    <a:pt x="491333" y="91440"/>
                    <a:pt x="161768" y="364808"/>
                    <a:pt x="91283" y="741998"/>
                  </a:cubicBezTo>
                  <a:cubicBezTo>
                    <a:pt x="88426" y="765810"/>
                    <a:pt x="69376" y="781050"/>
                    <a:pt x="46516" y="781050"/>
                  </a:cubicBezTo>
                  <a:close/>
                </a:path>
              </a:pathLst>
            </a:custGeom>
            <a:solidFill>
              <a:srgbClr val="00B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219"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48" name="Graphic 3">
              <a:extLst>
                <a:ext uri="{FF2B5EF4-FFF2-40B4-BE49-F238E27FC236}">
                  <a16:creationId xmlns:a16="http://schemas.microsoft.com/office/drawing/2014/main" id="{1FAD4219-001C-323D-C5D4-E5C545ABB104}"/>
                </a:ext>
              </a:extLst>
            </p:cNvPr>
            <p:cNvSpPr/>
            <p:nvPr/>
          </p:nvSpPr>
          <p:spPr>
            <a:xfrm>
              <a:off x="7417312" y="4240248"/>
              <a:ext cx="1949828" cy="1413113"/>
            </a:xfrm>
            <a:custGeom>
              <a:avLst/>
              <a:gdLst>
                <a:gd name="connsiteX0" fmla="*/ 1478039 w 1988488"/>
                <a:gd name="connsiteY0" fmla="*/ 422910 h 1441132"/>
                <a:gd name="connsiteX1" fmla="*/ 1459942 w 1988488"/>
                <a:gd name="connsiteY1" fmla="*/ 422910 h 1441132"/>
                <a:gd name="connsiteX2" fmla="*/ 891299 w 1988488"/>
                <a:gd name="connsiteY2" fmla="*/ 0 h 1441132"/>
                <a:gd name="connsiteX3" fmla="*/ 296939 w 1988488"/>
                <a:gd name="connsiteY3" fmla="*/ 593407 h 1441132"/>
                <a:gd name="connsiteX4" fmla="*/ 296939 w 1988488"/>
                <a:gd name="connsiteY4" fmla="*/ 599123 h 1441132"/>
                <a:gd name="connsiteX5" fmla="*/ 21667 w 1988488"/>
                <a:gd name="connsiteY5" fmla="*/ 1144905 h 1441132"/>
                <a:gd name="connsiteX6" fmla="*/ 418859 w 1988488"/>
                <a:gd name="connsiteY6" fmla="*/ 1441133 h 1441132"/>
                <a:gd name="connsiteX7" fmla="*/ 418859 w 1988488"/>
                <a:gd name="connsiteY7" fmla="*/ 1348740 h 1441132"/>
                <a:gd name="connsiteX8" fmla="*/ 92152 w 1988488"/>
                <a:gd name="connsiteY8" fmla="*/ 995362 h 1441132"/>
                <a:gd name="connsiteX9" fmla="*/ 355042 w 1988488"/>
                <a:gd name="connsiteY9" fmla="*/ 677228 h 1441132"/>
                <a:gd name="connsiteX10" fmla="*/ 393142 w 1988488"/>
                <a:gd name="connsiteY10" fmla="*/ 668655 h 1441132"/>
                <a:gd name="connsiteX11" fmla="*/ 390284 w 1988488"/>
                <a:gd name="connsiteY11" fmla="*/ 629603 h 1441132"/>
                <a:gd name="connsiteX12" fmla="*/ 388379 w 1988488"/>
                <a:gd name="connsiteY12" fmla="*/ 592455 h 1441132"/>
                <a:gd name="connsiteX13" fmla="*/ 890347 w 1988488"/>
                <a:gd name="connsiteY13" fmla="*/ 91440 h 1441132"/>
                <a:gd name="connsiteX14" fmla="*/ 1205624 w 1988488"/>
                <a:gd name="connsiteY14" fmla="*/ 202882 h 1441132"/>
                <a:gd name="connsiteX15" fmla="*/ 1379932 w 1988488"/>
                <a:gd name="connsiteY15" fmla="*/ 481965 h 1441132"/>
                <a:gd name="connsiteX16" fmla="*/ 1389457 w 1988488"/>
                <a:gd name="connsiteY16" fmla="*/ 521970 h 1441132"/>
                <a:gd name="connsiteX17" fmla="*/ 1430414 w 1988488"/>
                <a:gd name="connsiteY17" fmla="*/ 517207 h 1441132"/>
                <a:gd name="connsiteX18" fmla="*/ 1478039 w 1988488"/>
                <a:gd name="connsiteY18" fmla="*/ 514350 h 1441132"/>
                <a:gd name="connsiteX19" fmla="*/ 1896187 w 1988488"/>
                <a:gd name="connsiteY19" fmla="*/ 930593 h 1441132"/>
                <a:gd name="connsiteX20" fmla="*/ 1695209 w 1988488"/>
                <a:gd name="connsiteY20" fmla="*/ 1288733 h 1441132"/>
                <a:gd name="connsiteX21" fmla="*/ 1679969 w 1988488"/>
                <a:gd name="connsiteY21" fmla="*/ 1297305 h 1441132"/>
                <a:gd name="connsiteX22" fmla="*/ 1597101 w 1988488"/>
                <a:gd name="connsiteY22" fmla="*/ 1331595 h 1441132"/>
                <a:gd name="connsiteX23" fmla="*/ 1597101 w 1988488"/>
                <a:gd name="connsiteY23" fmla="*/ 1426845 h 1441132"/>
                <a:gd name="connsiteX24" fmla="*/ 1723784 w 1988488"/>
                <a:gd name="connsiteY24" fmla="*/ 1378268 h 1441132"/>
                <a:gd name="connsiteX25" fmla="*/ 1742834 w 1988488"/>
                <a:gd name="connsiteY25" fmla="*/ 1366837 h 1441132"/>
                <a:gd name="connsiteX26" fmla="*/ 1915237 w 1988488"/>
                <a:gd name="connsiteY26" fmla="*/ 667703 h 1441132"/>
                <a:gd name="connsiteX27" fmla="*/ 1478039 w 1988488"/>
                <a:gd name="connsiteY27" fmla="*/ 422910 h 1441132"/>
                <a:gd name="connsiteX28" fmla="*/ 1478039 w 1988488"/>
                <a:gd name="connsiteY28" fmla="*/ 42291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88488" h="1441132">
                  <a:moveTo>
                    <a:pt x="1478039" y="422910"/>
                  </a:moveTo>
                  <a:cubicBezTo>
                    <a:pt x="1472324" y="422910"/>
                    <a:pt x="1466609" y="422910"/>
                    <a:pt x="1459942" y="422910"/>
                  </a:cubicBezTo>
                  <a:cubicBezTo>
                    <a:pt x="1384694" y="171450"/>
                    <a:pt x="1153237" y="0"/>
                    <a:pt x="891299" y="0"/>
                  </a:cubicBezTo>
                  <a:cubicBezTo>
                    <a:pt x="563639" y="0"/>
                    <a:pt x="296939" y="265748"/>
                    <a:pt x="296939" y="593407"/>
                  </a:cubicBezTo>
                  <a:cubicBezTo>
                    <a:pt x="296939" y="595312"/>
                    <a:pt x="296939" y="597218"/>
                    <a:pt x="296939" y="599123"/>
                  </a:cubicBezTo>
                  <a:cubicBezTo>
                    <a:pt x="70244" y="674370"/>
                    <a:pt x="-52628" y="918210"/>
                    <a:pt x="21667" y="1144905"/>
                  </a:cubicBezTo>
                  <a:cubicBezTo>
                    <a:pt x="78817" y="1317308"/>
                    <a:pt x="236931" y="1435418"/>
                    <a:pt x="418859" y="1441133"/>
                  </a:cubicBezTo>
                  <a:lnTo>
                    <a:pt x="418859" y="1348740"/>
                  </a:lnTo>
                  <a:cubicBezTo>
                    <a:pt x="231217" y="1341120"/>
                    <a:pt x="85484" y="1183005"/>
                    <a:pt x="92152" y="995362"/>
                  </a:cubicBezTo>
                  <a:cubicBezTo>
                    <a:pt x="97867" y="842010"/>
                    <a:pt x="205499" y="712470"/>
                    <a:pt x="355042" y="677228"/>
                  </a:cubicBezTo>
                  <a:lnTo>
                    <a:pt x="393142" y="668655"/>
                  </a:lnTo>
                  <a:lnTo>
                    <a:pt x="390284" y="629603"/>
                  </a:lnTo>
                  <a:cubicBezTo>
                    <a:pt x="389331" y="615315"/>
                    <a:pt x="388379" y="603885"/>
                    <a:pt x="388379" y="592455"/>
                  </a:cubicBezTo>
                  <a:cubicBezTo>
                    <a:pt x="389331" y="315278"/>
                    <a:pt x="613169" y="91440"/>
                    <a:pt x="890347" y="91440"/>
                  </a:cubicBezTo>
                  <a:cubicBezTo>
                    <a:pt x="1005599" y="90487"/>
                    <a:pt x="1117042" y="130493"/>
                    <a:pt x="1205624" y="202882"/>
                  </a:cubicBezTo>
                  <a:cubicBezTo>
                    <a:pt x="1293254" y="273368"/>
                    <a:pt x="1354214" y="371475"/>
                    <a:pt x="1379932" y="481965"/>
                  </a:cubicBezTo>
                  <a:lnTo>
                    <a:pt x="1389457" y="521970"/>
                  </a:lnTo>
                  <a:lnTo>
                    <a:pt x="1430414" y="517207"/>
                  </a:lnTo>
                  <a:cubicBezTo>
                    <a:pt x="1445654" y="515303"/>
                    <a:pt x="1461847" y="514350"/>
                    <a:pt x="1478039" y="514350"/>
                  </a:cubicBezTo>
                  <a:cubicBezTo>
                    <a:pt x="1708544" y="513398"/>
                    <a:pt x="1896187" y="700087"/>
                    <a:pt x="1896187" y="930593"/>
                  </a:cubicBezTo>
                  <a:cubicBezTo>
                    <a:pt x="1896187" y="1077278"/>
                    <a:pt x="1819987" y="1212533"/>
                    <a:pt x="1695209" y="1288733"/>
                  </a:cubicBezTo>
                  <a:cubicBezTo>
                    <a:pt x="1690447" y="1291590"/>
                    <a:pt x="1684732" y="1294448"/>
                    <a:pt x="1679969" y="1297305"/>
                  </a:cubicBezTo>
                  <a:cubicBezTo>
                    <a:pt x="1653299" y="1311593"/>
                    <a:pt x="1625676" y="1323022"/>
                    <a:pt x="1597101" y="1331595"/>
                  </a:cubicBezTo>
                  <a:lnTo>
                    <a:pt x="1597101" y="1426845"/>
                  </a:lnTo>
                  <a:cubicBezTo>
                    <a:pt x="1640917" y="1416368"/>
                    <a:pt x="1683779" y="1400175"/>
                    <a:pt x="1723784" y="1378268"/>
                  </a:cubicBezTo>
                  <a:cubicBezTo>
                    <a:pt x="1730451" y="1374458"/>
                    <a:pt x="1736167" y="1370647"/>
                    <a:pt x="1742834" y="1366837"/>
                  </a:cubicBezTo>
                  <a:cubicBezTo>
                    <a:pt x="1983817" y="1221105"/>
                    <a:pt x="2060017" y="907732"/>
                    <a:pt x="1915237" y="667703"/>
                  </a:cubicBezTo>
                  <a:cubicBezTo>
                    <a:pt x="1821892" y="516255"/>
                    <a:pt x="1656157" y="422910"/>
                    <a:pt x="1478039" y="422910"/>
                  </a:cubicBezTo>
                  <a:lnTo>
                    <a:pt x="1478039" y="422910"/>
                  </a:lnTo>
                  <a:close/>
                </a:path>
              </a:pathLst>
            </a:custGeom>
            <a:solidFill>
              <a:srgbClr val="14397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219"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55" name="Graphic 3">
              <a:extLst>
                <a:ext uri="{FF2B5EF4-FFF2-40B4-BE49-F238E27FC236}">
                  <a16:creationId xmlns:a16="http://schemas.microsoft.com/office/drawing/2014/main" id="{0215CCAA-98D4-24E2-5781-46750381AD6D}"/>
                </a:ext>
              </a:extLst>
            </p:cNvPr>
            <p:cNvSpPr/>
            <p:nvPr/>
          </p:nvSpPr>
          <p:spPr>
            <a:xfrm>
              <a:off x="8227772" y="5179834"/>
              <a:ext cx="683917" cy="1032983"/>
            </a:xfrm>
            <a:custGeom>
              <a:avLst/>
              <a:gdLst>
                <a:gd name="connsiteX0" fmla="*/ 684847 w 697477"/>
                <a:gd name="connsiteY0" fmla="*/ 917257 h 1053465"/>
                <a:gd name="connsiteX1" fmla="*/ 549593 w 697477"/>
                <a:gd name="connsiteY1" fmla="*/ 1053465 h 1053465"/>
                <a:gd name="connsiteX2" fmla="*/ 418147 w 697477"/>
                <a:gd name="connsiteY2" fmla="*/ 917257 h 1053465"/>
                <a:gd name="connsiteX3" fmla="*/ 419100 w 697477"/>
                <a:gd name="connsiteY3" fmla="*/ 852488 h 1053465"/>
                <a:gd name="connsiteX4" fmla="*/ 483870 w 697477"/>
                <a:gd name="connsiteY4" fmla="*/ 853440 h 1053465"/>
                <a:gd name="connsiteX5" fmla="*/ 505777 w 697477"/>
                <a:gd name="connsiteY5" fmla="*/ 876300 h 1053465"/>
                <a:gd name="connsiteX6" fmla="*/ 505777 w 697477"/>
                <a:gd name="connsiteY6" fmla="*/ 92392 h 1053465"/>
                <a:gd name="connsiteX7" fmla="*/ 75247 w 697477"/>
                <a:gd name="connsiteY7" fmla="*/ 92392 h 1053465"/>
                <a:gd name="connsiteX8" fmla="*/ 0 w 697477"/>
                <a:gd name="connsiteY8" fmla="*/ 0 h 1053465"/>
                <a:gd name="connsiteX9" fmla="*/ 597218 w 697477"/>
                <a:gd name="connsiteY9" fmla="*/ 0 h 1053465"/>
                <a:gd name="connsiteX10" fmla="*/ 597218 w 697477"/>
                <a:gd name="connsiteY10" fmla="*/ 873443 h 1053465"/>
                <a:gd name="connsiteX11" fmla="*/ 618172 w 697477"/>
                <a:gd name="connsiteY11" fmla="*/ 852488 h 1053465"/>
                <a:gd name="connsiteX12" fmla="*/ 682943 w 697477"/>
                <a:gd name="connsiteY12" fmla="*/ 853440 h 1053465"/>
                <a:gd name="connsiteX13" fmla="*/ 684847 w 697477"/>
                <a:gd name="connsiteY13" fmla="*/ 917257 h 1053465"/>
                <a:gd name="connsiteX14" fmla="*/ 684847 w 697477"/>
                <a:gd name="connsiteY14" fmla="*/ 917257 h 105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7477" h="1053465">
                  <a:moveTo>
                    <a:pt x="684847" y="917257"/>
                  </a:moveTo>
                  <a:lnTo>
                    <a:pt x="549593" y="1053465"/>
                  </a:lnTo>
                  <a:lnTo>
                    <a:pt x="418147" y="917257"/>
                  </a:lnTo>
                  <a:cubicBezTo>
                    <a:pt x="400050" y="899160"/>
                    <a:pt x="401002" y="869632"/>
                    <a:pt x="419100" y="852488"/>
                  </a:cubicBezTo>
                  <a:cubicBezTo>
                    <a:pt x="437197" y="835343"/>
                    <a:pt x="466725" y="835343"/>
                    <a:pt x="483870" y="853440"/>
                  </a:cubicBezTo>
                  <a:lnTo>
                    <a:pt x="505777" y="876300"/>
                  </a:lnTo>
                  <a:lnTo>
                    <a:pt x="505777" y="92392"/>
                  </a:lnTo>
                  <a:lnTo>
                    <a:pt x="75247" y="92392"/>
                  </a:lnTo>
                  <a:lnTo>
                    <a:pt x="0" y="0"/>
                  </a:lnTo>
                  <a:lnTo>
                    <a:pt x="597218" y="0"/>
                  </a:lnTo>
                  <a:lnTo>
                    <a:pt x="597218" y="873443"/>
                  </a:lnTo>
                  <a:lnTo>
                    <a:pt x="618172" y="852488"/>
                  </a:lnTo>
                  <a:cubicBezTo>
                    <a:pt x="636270" y="835343"/>
                    <a:pt x="665797" y="835343"/>
                    <a:pt x="682943" y="853440"/>
                  </a:cubicBezTo>
                  <a:cubicBezTo>
                    <a:pt x="701993" y="872490"/>
                    <a:pt x="701993" y="900113"/>
                    <a:pt x="684847" y="917257"/>
                  </a:cubicBezTo>
                  <a:lnTo>
                    <a:pt x="684847" y="917257"/>
                  </a:lnTo>
                  <a:close/>
                </a:path>
              </a:pathLst>
            </a:custGeom>
            <a:solidFill>
              <a:srgbClr val="0085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219"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56" name="Graphic 3">
              <a:extLst>
                <a:ext uri="{FF2B5EF4-FFF2-40B4-BE49-F238E27FC236}">
                  <a16:creationId xmlns:a16="http://schemas.microsoft.com/office/drawing/2014/main" id="{F13C2A40-9322-E36C-B4FD-880F072D6E39}"/>
                </a:ext>
              </a:extLst>
            </p:cNvPr>
            <p:cNvSpPr/>
            <p:nvPr/>
          </p:nvSpPr>
          <p:spPr>
            <a:xfrm>
              <a:off x="7907512" y="5182636"/>
              <a:ext cx="667701" cy="1026445"/>
            </a:xfrm>
            <a:custGeom>
              <a:avLst/>
              <a:gdLst>
                <a:gd name="connsiteX0" fmla="*/ 96105 w 680940"/>
                <a:gd name="connsiteY0" fmla="*/ 1046798 h 1046797"/>
                <a:gd name="connsiteX1" fmla="*/ 96105 w 680940"/>
                <a:gd name="connsiteY1" fmla="*/ 180975 h 1046797"/>
                <a:gd name="connsiteX2" fmla="*/ 78960 w 680940"/>
                <a:gd name="connsiteY2" fmla="*/ 200025 h 1046797"/>
                <a:gd name="connsiteX3" fmla="*/ 14190 w 680940"/>
                <a:gd name="connsiteY3" fmla="*/ 201930 h 1046797"/>
                <a:gd name="connsiteX4" fmla="*/ 12285 w 680940"/>
                <a:gd name="connsiteY4" fmla="*/ 137160 h 1046797"/>
                <a:gd name="connsiteX5" fmla="*/ 12285 w 680940"/>
                <a:gd name="connsiteY5" fmla="*/ 137160 h 1046797"/>
                <a:gd name="connsiteX6" fmla="*/ 140873 w 680940"/>
                <a:gd name="connsiteY6" fmla="*/ 0 h 1046797"/>
                <a:gd name="connsiteX7" fmla="*/ 279937 w 680940"/>
                <a:gd name="connsiteY7" fmla="*/ 135255 h 1046797"/>
                <a:gd name="connsiteX8" fmla="*/ 278985 w 680940"/>
                <a:gd name="connsiteY8" fmla="*/ 200025 h 1046797"/>
                <a:gd name="connsiteX9" fmla="*/ 215168 w 680940"/>
                <a:gd name="connsiteY9" fmla="*/ 200977 h 1046797"/>
                <a:gd name="connsiteX10" fmla="*/ 189450 w 680940"/>
                <a:gd name="connsiteY10" fmla="*/ 175260 h 1046797"/>
                <a:gd name="connsiteX11" fmla="*/ 189450 w 680940"/>
                <a:gd name="connsiteY11" fmla="*/ 954405 h 1046797"/>
                <a:gd name="connsiteX12" fmla="*/ 605693 w 680940"/>
                <a:gd name="connsiteY12" fmla="*/ 954405 h 1046797"/>
                <a:gd name="connsiteX13" fmla="*/ 680940 w 680940"/>
                <a:gd name="connsiteY13" fmla="*/ 1046798 h 1046797"/>
                <a:gd name="connsiteX14" fmla="*/ 96105 w 680940"/>
                <a:gd name="connsiteY14" fmla="*/ 1046798 h 1046797"/>
                <a:gd name="connsiteX15" fmla="*/ 96105 w 680940"/>
                <a:gd name="connsiteY15" fmla="*/ 1046798 h 10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0940" h="1046797">
                  <a:moveTo>
                    <a:pt x="96105" y="1046798"/>
                  </a:moveTo>
                  <a:lnTo>
                    <a:pt x="96105" y="180975"/>
                  </a:lnTo>
                  <a:lnTo>
                    <a:pt x="78960" y="200025"/>
                  </a:lnTo>
                  <a:cubicBezTo>
                    <a:pt x="61815" y="218122"/>
                    <a:pt x="32287" y="219075"/>
                    <a:pt x="14190" y="201930"/>
                  </a:cubicBezTo>
                  <a:cubicBezTo>
                    <a:pt x="-3907" y="184785"/>
                    <a:pt x="-4860" y="155258"/>
                    <a:pt x="12285" y="137160"/>
                  </a:cubicBezTo>
                  <a:lnTo>
                    <a:pt x="12285" y="137160"/>
                  </a:lnTo>
                  <a:lnTo>
                    <a:pt x="140873" y="0"/>
                  </a:lnTo>
                  <a:lnTo>
                    <a:pt x="279937" y="135255"/>
                  </a:lnTo>
                  <a:cubicBezTo>
                    <a:pt x="298035" y="153352"/>
                    <a:pt x="297082" y="182880"/>
                    <a:pt x="278985" y="200025"/>
                  </a:cubicBezTo>
                  <a:cubicBezTo>
                    <a:pt x="261840" y="217170"/>
                    <a:pt x="233265" y="217170"/>
                    <a:pt x="215168" y="200977"/>
                  </a:cubicBezTo>
                  <a:lnTo>
                    <a:pt x="189450" y="175260"/>
                  </a:lnTo>
                  <a:lnTo>
                    <a:pt x="189450" y="954405"/>
                  </a:lnTo>
                  <a:lnTo>
                    <a:pt x="605693" y="954405"/>
                  </a:lnTo>
                  <a:lnTo>
                    <a:pt x="680940" y="1046798"/>
                  </a:lnTo>
                  <a:lnTo>
                    <a:pt x="96105" y="1046798"/>
                  </a:lnTo>
                  <a:lnTo>
                    <a:pt x="96105" y="1046798"/>
                  </a:lnTo>
                  <a:close/>
                </a:path>
              </a:pathLst>
            </a:custGeom>
            <a:solidFill>
              <a:srgbClr val="0085D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219"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57" name="Graphic 3">
              <a:extLst>
                <a:ext uri="{FF2B5EF4-FFF2-40B4-BE49-F238E27FC236}">
                  <a16:creationId xmlns:a16="http://schemas.microsoft.com/office/drawing/2014/main" id="{3A3904D0-076A-CF63-F89B-49E86A403DEB}"/>
                </a:ext>
              </a:extLst>
            </p:cNvPr>
            <p:cNvSpPr/>
            <p:nvPr/>
          </p:nvSpPr>
          <p:spPr>
            <a:xfrm>
              <a:off x="8209092" y="5416131"/>
              <a:ext cx="388535" cy="579067"/>
            </a:xfrm>
            <a:custGeom>
              <a:avLst/>
              <a:gdLst>
                <a:gd name="connsiteX0" fmla="*/ 341947 w 396239"/>
                <a:gd name="connsiteY0" fmla="*/ 16192 h 590549"/>
                <a:gd name="connsiteX1" fmla="*/ 348615 w 396239"/>
                <a:gd name="connsiteY1" fmla="*/ 0 h 590549"/>
                <a:gd name="connsiteX2" fmla="*/ 241935 w 396239"/>
                <a:gd name="connsiteY2" fmla="*/ 0 h 590549"/>
                <a:gd name="connsiteX3" fmla="*/ 34290 w 396239"/>
                <a:gd name="connsiteY3" fmla="*/ 311467 h 590549"/>
                <a:gd name="connsiteX4" fmla="*/ 210502 w 396239"/>
                <a:gd name="connsiteY4" fmla="*/ 311467 h 590549"/>
                <a:gd name="connsiteX5" fmla="*/ 6668 w 396239"/>
                <a:gd name="connsiteY5" fmla="*/ 579120 h 590549"/>
                <a:gd name="connsiteX6" fmla="*/ 0 w 396239"/>
                <a:gd name="connsiteY6" fmla="*/ 590550 h 590549"/>
                <a:gd name="connsiteX7" fmla="*/ 113347 w 396239"/>
                <a:gd name="connsiteY7" fmla="*/ 590550 h 590549"/>
                <a:gd name="connsiteX8" fmla="*/ 396240 w 396239"/>
                <a:gd name="connsiteY8" fmla="*/ 219075 h 590549"/>
                <a:gd name="connsiteX9" fmla="*/ 205740 w 396239"/>
                <a:gd name="connsiteY9" fmla="*/ 219075 h 590549"/>
                <a:gd name="connsiteX10" fmla="*/ 341947 w 396239"/>
                <a:gd name="connsiteY10" fmla="*/ 16192 h 59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239" h="590549">
                  <a:moveTo>
                    <a:pt x="341947" y="16192"/>
                  </a:moveTo>
                  <a:cubicBezTo>
                    <a:pt x="344805" y="11430"/>
                    <a:pt x="347663" y="5715"/>
                    <a:pt x="348615" y="0"/>
                  </a:cubicBezTo>
                  <a:lnTo>
                    <a:pt x="241935" y="0"/>
                  </a:lnTo>
                  <a:lnTo>
                    <a:pt x="34290" y="311467"/>
                  </a:lnTo>
                  <a:lnTo>
                    <a:pt x="210502" y="311467"/>
                  </a:lnTo>
                  <a:lnTo>
                    <a:pt x="6668" y="579120"/>
                  </a:lnTo>
                  <a:cubicBezTo>
                    <a:pt x="3810" y="582930"/>
                    <a:pt x="1905" y="586740"/>
                    <a:pt x="0" y="590550"/>
                  </a:cubicBezTo>
                  <a:lnTo>
                    <a:pt x="113347" y="590550"/>
                  </a:lnTo>
                  <a:lnTo>
                    <a:pt x="396240" y="219075"/>
                  </a:lnTo>
                  <a:lnTo>
                    <a:pt x="205740" y="219075"/>
                  </a:lnTo>
                  <a:lnTo>
                    <a:pt x="341947" y="16192"/>
                  </a:lnTo>
                  <a:close/>
                </a:path>
              </a:pathLst>
            </a:custGeom>
            <a:solidFill>
              <a:srgbClr val="7628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219"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0F12ADBB-BC87-1950-98CC-088BFAF39348}"/>
              </a:ext>
            </a:extLst>
          </p:cNvPr>
          <p:cNvGrpSpPr/>
          <p:nvPr/>
        </p:nvGrpSpPr>
        <p:grpSpPr>
          <a:xfrm>
            <a:off x="9788850" y="4623022"/>
            <a:ext cx="962624" cy="788815"/>
            <a:chOff x="9764308" y="4440106"/>
            <a:chExt cx="963377" cy="789432"/>
          </a:xfrm>
        </p:grpSpPr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C5A98C36-580E-F476-C53C-A4A46434EE03}"/>
                </a:ext>
              </a:extLst>
            </p:cNvPr>
            <p:cNvSpPr/>
            <p:nvPr/>
          </p:nvSpPr>
          <p:spPr>
            <a:xfrm>
              <a:off x="9764308" y="4440106"/>
              <a:ext cx="963377" cy="789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578">
                <a:spcAft>
                  <a:spcPts val="600"/>
                </a:spcAft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85A3A0D7-CA14-9A0B-5DA9-E6A7B27792BE}"/>
                </a:ext>
              </a:extLst>
            </p:cNvPr>
            <p:cNvGrpSpPr/>
            <p:nvPr/>
          </p:nvGrpSpPr>
          <p:grpSpPr>
            <a:xfrm>
              <a:off x="9844142" y="4476780"/>
              <a:ext cx="796521" cy="704108"/>
              <a:chOff x="5412900" y="5054279"/>
              <a:chExt cx="906218" cy="801078"/>
            </a:xfrm>
            <a:solidFill>
              <a:schemeClr val="tx2"/>
            </a:solidFill>
          </p:grpSpPr>
          <p:sp>
            <p:nvSpPr>
              <p:cNvPr id="463" name="Graphic 23">
                <a:extLst>
                  <a:ext uri="{FF2B5EF4-FFF2-40B4-BE49-F238E27FC236}">
                    <a16:creationId xmlns:a16="http://schemas.microsoft.com/office/drawing/2014/main" id="{F5F7BACC-9968-24F4-F0C9-DE8F9923F071}"/>
                  </a:ext>
                </a:extLst>
              </p:cNvPr>
              <p:cNvSpPr/>
              <p:nvPr/>
            </p:nvSpPr>
            <p:spPr>
              <a:xfrm>
                <a:off x="5412900" y="5054279"/>
                <a:ext cx="906218" cy="627684"/>
              </a:xfrm>
              <a:custGeom>
                <a:avLst/>
                <a:gdLst>
                  <a:gd name="connsiteX0" fmla="*/ 142592 w 906218"/>
                  <a:gd name="connsiteY0" fmla="*/ 625060 h 627684"/>
                  <a:gd name="connsiteX1" fmla="*/ 137728 w 906218"/>
                  <a:gd name="connsiteY1" fmla="*/ 625060 h 627684"/>
                  <a:gd name="connsiteX2" fmla="*/ -406 w 906218"/>
                  <a:gd name="connsiteY2" fmla="*/ 438045 h 627684"/>
                  <a:gd name="connsiteX3" fmla="*/ 124596 w 906218"/>
                  <a:gd name="connsiteY3" fmla="*/ 257109 h 627684"/>
                  <a:gd name="connsiteX4" fmla="*/ 204363 w 906218"/>
                  <a:gd name="connsiteY4" fmla="*/ 79335 h 627684"/>
                  <a:gd name="connsiteX5" fmla="*/ 392108 w 906218"/>
                  <a:gd name="connsiteY5" fmla="*/ -189 h 627684"/>
                  <a:gd name="connsiteX6" fmla="*/ 632382 w 906218"/>
                  <a:gd name="connsiteY6" fmla="*/ 152536 h 627684"/>
                  <a:gd name="connsiteX7" fmla="*/ 674941 w 906218"/>
                  <a:gd name="connsiteY7" fmla="*/ 152536 h 627684"/>
                  <a:gd name="connsiteX8" fmla="*/ 905780 w 906218"/>
                  <a:gd name="connsiteY8" fmla="*/ 388604 h 627684"/>
                  <a:gd name="connsiteX9" fmla="*/ 905732 w 906218"/>
                  <a:gd name="connsiteY9" fmla="*/ 391595 h 627684"/>
                  <a:gd name="connsiteX10" fmla="*/ 769787 w 906218"/>
                  <a:gd name="connsiteY10" fmla="*/ 610469 h 627684"/>
                  <a:gd name="connsiteX11" fmla="*/ 745468 w 906218"/>
                  <a:gd name="connsiteY11" fmla="*/ 601227 h 627684"/>
                  <a:gd name="connsiteX12" fmla="*/ 755195 w 906218"/>
                  <a:gd name="connsiteY12" fmla="*/ 576908 h 627684"/>
                  <a:gd name="connsiteX13" fmla="*/ 869253 w 906218"/>
                  <a:gd name="connsiteY13" fmla="*/ 393054 h 627684"/>
                  <a:gd name="connsiteX14" fmla="*/ 674698 w 906218"/>
                  <a:gd name="connsiteY14" fmla="*/ 191447 h 627684"/>
                  <a:gd name="connsiteX15" fmla="*/ 650379 w 906218"/>
                  <a:gd name="connsiteY15" fmla="*/ 191447 h 627684"/>
                  <a:gd name="connsiteX16" fmla="*/ 623628 w 906218"/>
                  <a:gd name="connsiteY16" fmla="*/ 192906 h 627684"/>
                  <a:gd name="connsiteX17" fmla="*/ 609522 w 906218"/>
                  <a:gd name="connsiteY17" fmla="*/ 194365 h 627684"/>
                  <a:gd name="connsiteX18" fmla="*/ 603199 w 906218"/>
                  <a:gd name="connsiteY18" fmla="*/ 180260 h 627684"/>
                  <a:gd name="connsiteX19" fmla="*/ 392594 w 906218"/>
                  <a:gd name="connsiteY19" fmla="*/ 38479 h 627684"/>
                  <a:gd name="connsiteX20" fmla="*/ 231357 w 906218"/>
                  <a:gd name="connsiteY20" fmla="*/ 107302 h 627684"/>
                  <a:gd name="connsiteX21" fmla="*/ 162777 w 906218"/>
                  <a:gd name="connsiteY21" fmla="*/ 272674 h 627684"/>
                  <a:gd name="connsiteX22" fmla="*/ 162777 w 906218"/>
                  <a:gd name="connsiteY22" fmla="*/ 286779 h 627684"/>
                  <a:gd name="connsiteX23" fmla="*/ 148672 w 906218"/>
                  <a:gd name="connsiteY23" fmla="*/ 289940 h 627684"/>
                  <a:gd name="connsiteX24" fmla="*/ 37776 w 906218"/>
                  <a:gd name="connsiteY24" fmla="*/ 439504 h 627684"/>
                  <a:gd name="connsiteX25" fmla="*/ 146726 w 906218"/>
                  <a:gd name="connsiteY25" fmla="*/ 587852 h 627684"/>
                  <a:gd name="connsiteX26" fmla="*/ 159615 w 906218"/>
                  <a:gd name="connsiteY26" fmla="*/ 612171 h 627684"/>
                  <a:gd name="connsiteX27" fmla="*/ 142105 w 906218"/>
                  <a:gd name="connsiteY27" fmla="*/ 627492 h 62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06218" h="627684">
                    <a:moveTo>
                      <a:pt x="142592" y="625060"/>
                    </a:moveTo>
                    <a:lnTo>
                      <a:pt x="137728" y="625060"/>
                    </a:lnTo>
                    <a:cubicBezTo>
                      <a:pt x="55018" y="600668"/>
                      <a:pt x="-1427" y="524281"/>
                      <a:pt x="-406" y="438045"/>
                    </a:cubicBezTo>
                    <a:cubicBezTo>
                      <a:pt x="-1524" y="357281"/>
                      <a:pt x="48646" y="284639"/>
                      <a:pt x="124596" y="257109"/>
                    </a:cubicBezTo>
                    <a:cubicBezTo>
                      <a:pt x="128779" y="190134"/>
                      <a:pt x="157110" y="126977"/>
                      <a:pt x="204363" y="79335"/>
                    </a:cubicBezTo>
                    <a:cubicBezTo>
                      <a:pt x="253561" y="28459"/>
                      <a:pt x="321339" y="-238"/>
                      <a:pt x="392108" y="-189"/>
                    </a:cubicBezTo>
                    <a:cubicBezTo>
                      <a:pt x="494735" y="857"/>
                      <a:pt x="587878" y="60050"/>
                      <a:pt x="632382" y="152536"/>
                    </a:cubicBezTo>
                    <a:lnTo>
                      <a:pt x="674941" y="152536"/>
                    </a:lnTo>
                    <a:cubicBezTo>
                      <a:pt x="803882" y="153971"/>
                      <a:pt x="907215" y="259663"/>
                      <a:pt x="905780" y="388604"/>
                    </a:cubicBezTo>
                    <a:cubicBezTo>
                      <a:pt x="905780" y="389601"/>
                      <a:pt x="905755" y="390598"/>
                      <a:pt x="905732" y="391595"/>
                    </a:cubicBezTo>
                    <a:cubicBezTo>
                      <a:pt x="906728" y="484762"/>
                      <a:pt x="853737" y="570074"/>
                      <a:pt x="769787" y="610469"/>
                    </a:cubicBezTo>
                    <a:cubicBezTo>
                      <a:pt x="760521" y="614578"/>
                      <a:pt x="749674" y="610469"/>
                      <a:pt x="745468" y="601227"/>
                    </a:cubicBezTo>
                    <a:cubicBezTo>
                      <a:pt x="741698" y="591816"/>
                      <a:pt x="745978" y="581115"/>
                      <a:pt x="755195" y="576908"/>
                    </a:cubicBezTo>
                    <a:cubicBezTo>
                      <a:pt x="825454" y="542715"/>
                      <a:pt x="869811" y="471192"/>
                      <a:pt x="869253" y="393054"/>
                    </a:cubicBezTo>
                    <a:cubicBezTo>
                      <a:pt x="871003" y="283739"/>
                      <a:pt x="784013" y="193587"/>
                      <a:pt x="674698" y="191447"/>
                    </a:cubicBezTo>
                    <a:lnTo>
                      <a:pt x="650379" y="191447"/>
                    </a:lnTo>
                    <a:cubicBezTo>
                      <a:pt x="641429" y="191252"/>
                      <a:pt x="632504" y="191739"/>
                      <a:pt x="623628" y="192906"/>
                    </a:cubicBezTo>
                    <a:lnTo>
                      <a:pt x="609522" y="194365"/>
                    </a:lnTo>
                    <a:lnTo>
                      <a:pt x="603199" y="180260"/>
                    </a:lnTo>
                    <a:cubicBezTo>
                      <a:pt x="567791" y="95045"/>
                      <a:pt x="484886" y="39208"/>
                      <a:pt x="392594" y="38479"/>
                    </a:cubicBezTo>
                    <a:cubicBezTo>
                      <a:pt x="331796" y="38916"/>
                      <a:pt x="273722" y="63698"/>
                      <a:pt x="231357" y="107302"/>
                    </a:cubicBezTo>
                    <a:cubicBezTo>
                      <a:pt x="187169" y="150955"/>
                      <a:pt x="162460" y="210562"/>
                      <a:pt x="162777" y="272674"/>
                    </a:cubicBezTo>
                    <a:lnTo>
                      <a:pt x="162777" y="286779"/>
                    </a:lnTo>
                    <a:lnTo>
                      <a:pt x="148672" y="289940"/>
                    </a:lnTo>
                    <a:cubicBezTo>
                      <a:pt x="82571" y="309615"/>
                      <a:pt x="37386" y="370535"/>
                      <a:pt x="37776" y="439504"/>
                    </a:cubicBezTo>
                    <a:cubicBezTo>
                      <a:pt x="36633" y="507817"/>
                      <a:pt x="81186" y="568518"/>
                      <a:pt x="146726" y="587852"/>
                    </a:cubicBezTo>
                    <a:cubicBezTo>
                      <a:pt x="156746" y="591329"/>
                      <a:pt x="162363" y="601933"/>
                      <a:pt x="159615" y="612171"/>
                    </a:cubicBezTo>
                    <a:cubicBezTo>
                      <a:pt x="158618" y="621023"/>
                      <a:pt x="151030" y="627662"/>
                      <a:pt x="142105" y="627492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465" name="Graphic 23">
                <a:extLst>
                  <a:ext uri="{FF2B5EF4-FFF2-40B4-BE49-F238E27FC236}">
                    <a16:creationId xmlns:a16="http://schemas.microsoft.com/office/drawing/2014/main" id="{BB4D5AD3-8F24-F8BC-2E3A-D88B8191B549}"/>
                  </a:ext>
                </a:extLst>
              </p:cNvPr>
              <p:cNvSpPr/>
              <p:nvPr/>
            </p:nvSpPr>
            <p:spPr>
              <a:xfrm>
                <a:off x="5626442" y="5274126"/>
                <a:ext cx="489182" cy="581231"/>
              </a:xfrm>
              <a:custGeom>
                <a:avLst/>
                <a:gdLst>
                  <a:gd name="connsiteX0" fmla="*/ 258090 w 489182"/>
                  <a:gd name="connsiteY0" fmla="*/ 528756 h 581231"/>
                  <a:gd name="connsiteX1" fmla="*/ 258090 w 489182"/>
                  <a:gd name="connsiteY1" fmla="*/ 300641 h 581231"/>
                  <a:gd name="connsiteX2" fmla="*/ 449969 w 489182"/>
                  <a:gd name="connsiteY2" fmla="*/ 194852 h 581231"/>
                  <a:gd name="connsiteX3" fmla="*/ 449969 w 489182"/>
                  <a:gd name="connsiteY3" fmla="*/ 414942 h 581231"/>
                  <a:gd name="connsiteX4" fmla="*/ 258090 w 489182"/>
                  <a:gd name="connsiteY4" fmla="*/ 528756 h 581231"/>
                  <a:gd name="connsiteX5" fmla="*/ 36784 w 489182"/>
                  <a:gd name="connsiteY5" fmla="*/ 188286 h 581231"/>
                  <a:gd name="connsiteX6" fmla="*/ 235230 w 489182"/>
                  <a:gd name="connsiteY6" fmla="*/ 299181 h 581231"/>
                  <a:gd name="connsiteX7" fmla="*/ 235230 w 489182"/>
                  <a:gd name="connsiteY7" fmla="*/ 531917 h 581231"/>
                  <a:gd name="connsiteX8" fmla="*/ 36784 w 489182"/>
                  <a:gd name="connsiteY8" fmla="*/ 413483 h 581231"/>
                  <a:gd name="connsiteX9" fmla="*/ 436350 w 489182"/>
                  <a:gd name="connsiteY9" fmla="*/ 159832 h 581231"/>
                  <a:gd name="connsiteX10" fmla="*/ 248119 w 489182"/>
                  <a:gd name="connsiteY10" fmla="*/ 265864 h 581231"/>
                  <a:gd name="connsiteX11" fmla="*/ 56240 w 489182"/>
                  <a:gd name="connsiteY11" fmla="*/ 157886 h 581231"/>
                  <a:gd name="connsiteX12" fmla="*/ 245201 w 489182"/>
                  <a:gd name="connsiteY12" fmla="*/ 45531 h 581231"/>
                  <a:gd name="connsiteX13" fmla="*/ 487664 w 489182"/>
                  <a:gd name="connsiteY13" fmla="*/ 166398 h 581231"/>
                  <a:gd name="connsiteX14" fmla="*/ 487664 w 489182"/>
                  <a:gd name="connsiteY14" fmla="*/ 155211 h 581231"/>
                  <a:gd name="connsiteX15" fmla="*/ 487664 w 489182"/>
                  <a:gd name="connsiteY15" fmla="*/ 145727 h 581231"/>
                  <a:gd name="connsiteX16" fmla="*/ 242769 w 489182"/>
                  <a:gd name="connsiteY16" fmla="*/ -189 h 581231"/>
                  <a:gd name="connsiteX17" fmla="*/ -424 w 489182"/>
                  <a:gd name="connsiteY17" fmla="*/ 145727 h 581231"/>
                  <a:gd name="connsiteX18" fmla="*/ -424 w 489182"/>
                  <a:gd name="connsiteY18" fmla="*/ 435127 h 581231"/>
                  <a:gd name="connsiteX19" fmla="*/ 242769 w 489182"/>
                  <a:gd name="connsiteY19" fmla="*/ 581043 h 581231"/>
                  <a:gd name="connsiteX20" fmla="*/ 247146 w 489182"/>
                  <a:gd name="connsiteY20" fmla="*/ 577638 h 581231"/>
                  <a:gd name="connsiteX21" fmla="*/ 255172 w 489182"/>
                  <a:gd name="connsiteY21" fmla="*/ 573504 h 581231"/>
                  <a:gd name="connsiteX22" fmla="*/ 485962 w 489182"/>
                  <a:gd name="connsiteY22" fmla="*/ 435856 h 581231"/>
                  <a:gd name="connsiteX23" fmla="*/ 485962 w 489182"/>
                  <a:gd name="connsiteY23" fmla="*/ 167128 h 581231"/>
                  <a:gd name="connsiteX24" fmla="*/ 487664 w 489182"/>
                  <a:gd name="connsiteY24" fmla="*/ 167128 h 58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9182" h="581231">
                    <a:moveTo>
                      <a:pt x="258090" y="528756"/>
                    </a:moveTo>
                    <a:lnTo>
                      <a:pt x="258090" y="300641"/>
                    </a:lnTo>
                    <a:lnTo>
                      <a:pt x="449969" y="194852"/>
                    </a:lnTo>
                    <a:lnTo>
                      <a:pt x="449969" y="414942"/>
                    </a:lnTo>
                    <a:lnTo>
                      <a:pt x="258090" y="528756"/>
                    </a:lnTo>
                    <a:moveTo>
                      <a:pt x="36784" y="188286"/>
                    </a:moveTo>
                    <a:lnTo>
                      <a:pt x="235230" y="299181"/>
                    </a:lnTo>
                    <a:lnTo>
                      <a:pt x="235230" y="531917"/>
                    </a:lnTo>
                    <a:lnTo>
                      <a:pt x="36784" y="413483"/>
                    </a:lnTo>
                    <a:close/>
                    <a:moveTo>
                      <a:pt x="436350" y="159832"/>
                    </a:moveTo>
                    <a:lnTo>
                      <a:pt x="248119" y="265864"/>
                    </a:lnTo>
                    <a:lnTo>
                      <a:pt x="56240" y="157886"/>
                    </a:lnTo>
                    <a:lnTo>
                      <a:pt x="245201" y="45531"/>
                    </a:lnTo>
                    <a:close/>
                    <a:moveTo>
                      <a:pt x="487664" y="166398"/>
                    </a:moveTo>
                    <a:cubicBezTo>
                      <a:pt x="489124" y="162823"/>
                      <a:pt x="489124" y="158786"/>
                      <a:pt x="487664" y="155211"/>
                    </a:cubicBezTo>
                    <a:lnTo>
                      <a:pt x="487664" y="145727"/>
                    </a:lnTo>
                    <a:lnTo>
                      <a:pt x="242769" y="-189"/>
                    </a:lnTo>
                    <a:lnTo>
                      <a:pt x="-424" y="145727"/>
                    </a:lnTo>
                    <a:lnTo>
                      <a:pt x="-424" y="435127"/>
                    </a:lnTo>
                    <a:lnTo>
                      <a:pt x="242769" y="581043"/>
                    </a:lnTo>
                    <a:lnTo>
                      <a:pt x="247146" y="577638"/>
                    </a:lnTo>
                    <a:cubicBezTo>
                      <a:pt x="250381" y="577905"/>
                      <a:pt x="253518" y="576300"/>
                      <a:pt x="255172" y="573504"/>
                    </a:cubicBezTo>
                    <a:lnTo>
                      <a:pt x="485962" y="435856"/>
                    </a:lnTo>
                    <a:lnTo>
                      <a:pt x="485962" y="167128"/>
                    </a:lnTo>
                    <a:lnTo>
                      <a:pt x="487664" y="167128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sp>
        <p:nvSpPr>
          <p:cNvPr id="479" name="TextBox 478">
            <a:extLst>
              <a:ext uri="{FF2B5EF4-FFF2-40B4-BE49-F238E27FC236}">
                <a16:creationId xmlns:a16="http://schemas.microsoft.com/office/drawing/2014/main" id="{DD74DB60-1068-624A-E34B-B7DDC42CF08C}"/>
              </a:ext>
            </a:extLst>
          </p:cNvPr>
          <p:cNvSpPr txBox="1"/>
          <p:nvPr/>
        </p:nvSpPr>
        <p:spPr>
          <a:xfrm>
            <a:off x="9452813" y="2264054"/>
            <a:ext cx="1982563" cy="645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Validate recovery points with embedded behavioral analysis</a:t>
            </a:r>
          </a:p>
        </p:txBody>
      </p:sp>
      <p:grpSp>
        <p:nvGrpSpPr>
          <p:cNvPr id="480" name="Picture Placeholder 89" descr="Security Lifecycle&#10;">
            <a:extLst>
              <a:ext uri="{FF2B5EF4-FFF2-40B4-BE49-F238E27FC236}">
                <a16:creationId xmlns:a16="http://schemas.microsoft.com/office/drawing/2014/main" id="{2A17AB81-9595-4D70-44CC-5581B4241F17}"/>
              </a:ext>
            </a:extLst>
          </p:cNvPr>
          <p:cNvGrpSpPr/>
          <p:nvPr/>
        </p:nvGrpSpPr>
        <p:grpSpPr>
          <a:xfrm>
            <a:off x="9095128" y="2270350"/>
            <a:ext cx="324490" cy="324153"/>
            <a:chOff x="8438627" y="1946048"/>
            <a:chExt cx="605896" cy="605264"/>
          </a:xfrm>
          <a:solidFill>
            <a:schemeClr val="accent2"/>
          </a:solidFill>
        </p:grpSpPr>
        <p:sp>
          <p:nvSpPr>
            <p:cNvPr id="481" name="Picture Placeholder 89">
              <a:extLst>
                <a:ext uri="{FF2B5EF4-FFF2-40B4-BE49-F238E27FC236}">
                  <a16:creationId xmlns:a16="http://schemas.microsoft.com/office/drawing/2014/main" id="{49B0B740-643A-93F1-46F1-DF4B32FB8FD8}"/>
                </a:ext>
              </a:extLst>
            </p:cNvPr>
            <p:cNvSpPr/>
            <p:nvPr/>
          </p:nvSpPr>
          <p:spPr>
            <a:xfrm>
              <a:off x="8438627" y="1946048"/>
              <a:ext cx="588187" cy="471182"/>
            </a:xfrm>
            <a:custGeom>
              <a:avLst/>
              <a:gdLst>
                <a:gd name="connsiteX0" fmla="*/ 17076 w 588187"/>
                <a:gd name="connsiteY0" fmla="*/ 302948 h 471182"/>
                <a:gd name="connsiteX1" fmla="*/ 302948 w 588187"/>
                <a:gd name="connsiteY1" fmla="*/ 17076 h 471182"/>
                <a:gd name="connsiteX2" fmla="*/ 550240 w 588187"/>
                <a:gd name="connsiteY2" fmla="*/ 158747 h 471182"/>
                <a:gd name="connsiteX3" fmla="*/ 501541 w 588187"/>
                <a:gd name="connsiteY3" fmla="*/ 149893 h 471182"/>
                <a:gd name="connsiteX4" fmla="*/ 498379 w 588187"/>
                <a:gd name="connsiteY4" fmla="*/ 166337 h 471182"/>
                <a:gd name="connsiteX5" fmla="*/ 573009 w 588187"/>
                <a:gd name="connsiteY5" fmla="*/ 179619 h 471182"/>
                <a:gd name="connsiteX6" fmla="*/ 588188 w 588187"/>
                <a:gd name="connsiteY6" fmla="*/ 105621 h 471182"/>
                <a:gd name="connsiteX7" fmla="*/ 571744 w 588187"/>
                <a:gd name="connsiteY7" fmla="*/ 102459 h 471182"/>
                <a:gd name="connsiteX8" fmla="*/ 562257 w 588187"/>
                <a:gd name="connsiteY8" fmla="*/ 146731 h 471182"/>
                <a:gd name="connsiteX9" fmla="*/ 302948 w 588187"/>
                <a:gd name="connsiteY9" fmla="*/ 0 h 471182"/>
                <a:gd name="connsiteX10" fmla="*/ 0 w 588187"/>
                <a:gd name="connsiteY10" fmla="*/ 302948 h 471182"/>
                <a:gd name="connsiteX11" fmla="*/ 50597 w 588187"/>
                <a:gd name="connsiteY11" fmla="*/ 471183 h 471182"/>
                <a:gd name="connsiteX12" fmla="*/ 64511 w 588187"/>
                <a:gd name="connsiteY12" fmla="*/ 461696 h 471182"/>
                <a:gd name="connsiteX13" fmla="*/ 17076 w 588187"/>
                <a:gd name="connsiteY13" fmla="*/ 302948 h 47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187" h="471182">
                  <a:moveTo>
                    <a:pt x="17076" y="302948"/>
                  </a:moveTo>
                  <a:cubicBezTo>
                    <a:pt x="17076" y="145466"/>
                    <a:pt x="145466" y="17076"/>
                    <a:pt x="302948" y="17076"/>
                  </a:cubicBezTo>
                  <a:cubicBezTo>
                    <a:pt x="405407" y="17076"/>
                    <a:pt x="499011" y="70836"/>
                    <a:pt x="550240" y="158747"/>
                  </a:cubicBezTo>
                  <a:lnTo>
                    <a:pt x="501541" y="149893"/>
                  </a:lnTo>
                  <a:lnTo>
                    <a:pt x="498379" y="166337"/>
                  </a:lnTo>
                  <a:lnTo>
                    <a:pt x="573009" y="179619"/>
                  </a:lnTo>
                  <a:lnTo>
                    <a:pt x="588188" y="105621"/>
                  </a:lnTo>
                  <a:lnTo>
                    <a:pt x="571744" y="102459"/>
                  </a:lnTo>
                  <a:lnTo>
                    <a:pt x="562257" y="146731"/>
                  </a:lnTo>
                  <a:cubicBezTo>
                    <a:pt x="507865" y="55656"/>
                    <a:pt x="409834" y="0"/>
                    <a:pt x="302948" y="0"/>
                  </a:cubicBezTo>
                  <a:cubicBezTo>
                    <a:pt x="135979" y="0"/>
                    <a:pt x="0" y="135979"/>
                    <a:pt x="0" y="302948"/>
                  </a:cubicBezTo>
                  <a:cubicBezTo>
                    <a:pt x="0" y="363032"/>
                    <a:pt x="17709" y="421218"/>
                    <a:pt x="50597" y="471183"/>
                  </a:cubicBezTo>
                  <a:lnTo>
                    <a:pt x="64511" y="461696"/>
                  </a:lnTo>
                  <a:cubicBezTo>
                    <a:pt x="34153" y="414261"/>
                    <a:pt x="17076" y="359870"/>
                    <a:pt x="17076" y="302948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852">
                <a:defRPr/>
              </a:pPr>
              <a:endParaRPr lang="en-US" sz="1798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82" name="Picture Placeholder 89">
              <a:extLst>
                <a:ext uri="{FF2B5EF4-FFF2-40B4-BE49-F238E27FC236}">
                  <a16:creationId xmlns:a16="http://schemas.microsoft.com/office/drawing/2014/main" id="{196F9124-26BD-D5BF-5910-F9AE61C4946B}"/>
                </a:ext>
              </a:extLst>
            </p:cNvPr>
            <p:cNvSpPr/>
            <p:nvPr/>
          </p:nvSpPr>
          <p:spPr>
            <a:xfrm>
              <a:off x="8500608" y="2143376"/>
              <a:ext cx="543915" cy="407936"/>
            </a:xfrm>
            <a:custGeom>
              <a:avLst/>
              <a:gdLst>
                <a:gd name="connsiteX0" fmla="*/ 524942 w 543915"/>
                <a:gd name="connsiteY0" fmla="*/ 0 h 407936"/>
                <a:gd name="connsiteX1" fmla="*/ 509130 w 543915"/>
                <a:gd name="connsiteY1" fmla="*/ 5692 h 407936"/>
                <a:gd name="connsiteX2" fmla="*/ 526839 w 543915"/>
                <a:gd name="connsiteY2" fmla="*/ 105621 h 407936"/>
                <a:gd name="connsiteX3" fmla="*/ 240967 w 543915"/>
                <a:gd name="connsiteY3" fmla="*/ 391493 h 407936"/>
                <a:gd name="connsiteX4" fmla="*/ 37315 w 543915"/>
                <a:gd name="connsiteY4" fmla="*/ 306111 h 407936"/>
                <a:gd name="connsiteX5" fmla="*/ 86647 w 543915"/>
                <a:gd name="connsiteY5" fmla="*/ 314965 h 407936"/>
                <a:gd name="connsiteX6" fmla="*/ 89809 w 543915"/>
                <a:gd name="connsiteY6" fmla="*/ 298521 h 407936"/>
                <a:gd name="connsiteX7" fmla="*/ 15179 w 543915"/>
                <a:gd name="connsiteY7" fmla="*/ 285239 h 407936"/>
                <a:gd name="connsiteX8" fmla="*/ 0 w 543915"/>
                <a:gd name="connsiteY8" fmla="*/ 359237 h 407936"/>
                <a:gd name="connsiteX9" fmla="*/ 16444 w 543915"/>
                <a:gd name="connsiteY9" fmla="*/ 362400 h 407936"/>
                <a:gd name="connsiteX10" fmla="*/ 25931 w 543915"/>
                <a:gd name="connsiteY10" fmla="*/ 318127 h 407936"/>
                <a:gd name="connsiteX11" fmla="*/ 240967 w 543915"/>
                <a:gd name="connsiteY11" fmla="*/ 407937 h 407936"/>
                <a:gd name="connsiteX12" fmla="*/ 543916 w 543915"/>
                <a:gd name="connsiteY12" fmla="*/ 104988 h 407936"/>
                <a:gd name="connsiteX13" fmla="*/ 524942 w 543915"/>
                <a:gd name="connsiteY13" fmla="*/ 0 h 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3915" h="407936">
                  <a:moveTo>
                    <a:pt x="524942" y="0"/>
                  </a:moveTo>
                  <a:lnTo>
                    <a:pt x="509130" y="5692"/>
                  </a:lnTo>
                  <a:cubicBezTo>
                    <a:pt x="521147" y="37315"/>
                    <a:pt x="526839" y="71468"/>
                    <a:pt x="526839" y="105621"/>
                  </a:cubicBezTo>
                  <a:cubicBezTo>
                    <a:pt x="526839" y="263103"/>
                    <a:pt x="398450" y="391493"/>
                    <a:pt x="240967" y="391493"/>
                  </a:cubicBezTo>
                  <a:cubicBezTo>
                    <a:pt x="164440" y="391493"/>
                    <a:pt x="91074" y="360502"/>
                    <a:pt x="37315" y="306111"/>
                  </a:cubicBezTo>
                  <a:lnTo>
                    <a:pt x="86647" y="314965"/>
                  </a:lnTo>
                  <a:lnTo>
                    <a:pt x="89809" y="298521"/>
                  </a:lnTo>
                  <a:lnTo>
                    <a:pt x="15179" y="285239"/>
                  </a:lnTo>
                  <a:lnTo>
                    <a:pt x="0" y="359237"/>
                  </a:lnTo>
                  <a:lnTo>
                    <a:pt x="16444" y="362400"/>
                  </a:lnTo>
                  <a:lnTo>
                    <a:pt x="25931" y="318127"/>
                  </a:lnTo>
                  <a:cubicBezTo>
                    <a:pt x="82852" y="375681"/>
                    <a:pt x="160012" y="407937"/>
                    <a:pt x="240967" y="407937"/>
                  </a:cubicBezTo>
                  <a:cubicBezTo>
                    <a:pt x="407937" y="407937"/>
                    <a:pt x="543916" y="271958"/>
                    <a:pt x="543916" y="104988"/>
                  </a:cubicBezTo>
                  <a:cubicBezTo>
                    <a:pt x="543916" y="68938"/>
                    <a:pt x="537591" y="33520"/>
                    <a:pt x="524942" y="0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852">
                <a:defRPr/>
              </a:pPr>
              <a:endParaRPr lang="en-US" sz="1798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83" name="Picture Placeholder 89">
              <a:extLst>
                <a:ext uri="{FF2B5EF4-FFF2-40B4-BE49-F238E27FC236}">
                  <a16:creationId xmlns:a16="http://schemas.microsoft.com/office/drawing/2014/main" id="{B4FFCCF9-6FBA-97FC-4274-083988378814}"/>
                </a:ext>
              </a:extLst>
            </p:cNvPr>
            <p:cNvSpPr/>
            <p:nvPr/>
          </p:nvSpPr>
          <p:spPr>
            <a:xfrm>
              <a:off x="8721969" y="2275560"/>
              <a:ext cx="46169" cy="72100"/>
            </a:xfrm>
            <a:custGeom>
              <a:avLst/>
              <a:gdLst>
                <a:gd name="connsiteX0" fmla="*/ 0 w 46169"/>
                <a:gd name="connsiteY0" fmla="*/ 22769 h 72100"/>
                <a:gd name="connsiteX1" fmla="*/ 11384 w 46169"/>
                <a:gd name="connsiteY1" fmla="*/ 42375 h 72100"/>
                <a:gd name="connsiteX2" fmla="*/ 11384 w 46169"/>
                <a:gd name="connsiteY2" fmla="*/ 65776 h 72100"/>
                <a:gd name="connsiteX3" fmla="*/ 17709 w 46169"/>
                <a:gd name="connsiteY3" fmla="*/ 72100 h 72100"/>
                <a:gd name="connsiteX4" fmla="*/ 28461 w 46169"/>
                <a:gd name="connsiteY4" fmla="*/ 72100 h 72100"/>
                <a:gd name="connsiteX5" fmla="*/ 34785 w 46169"/>
                <a:gd name="connsiteY5" fmla="*/ 65776 h 72100"/>
                <a:gd name="connsiteX6" fmla="*/ 34785 w 46169"/>
                <a:gd name="connsiteY6" fmla="*/ 42375 h 72100"/>
                <a:gd name="connsiteX7" fmla="*/ 46170 w 46169"/>
                <a:gd name="connsiteY7" fmla="*/ 22769 h 72100"/>
                <a:gd name="connsiteX8" fmla="*/ 23401 w 46169"/>
                <a:gd name="connsiteY8" fmla="*/ 0 h 72100"/>
                <a:gd name="connsiteX9" fmla="*/ 0 w 46169"/>
                <a:gd name="connsiteY9" fmla="*/ 22769 h 7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69" h="72100">
                  <a:moveTo>
                    <a:pt x="0" y="22769"/>
                  </a:moveTo>
                  <a:cubicBezTo>
                    <a:pt x="0" y="30991"/>
                    <a:pt x="4427" y="38580"/>
                    <a:pt x="11384" y="42375"/>
                  </a:cubicBezTo>
                  <a:lnTo>
                    <a:pt x="11384" y="65776"/>
                  </a:lnTo>
                  <a:cubicBezTo>
                    <a:pt x="11384" y="68938"/>
                    <a:pt x="13914" y="72100"/>
                    <a:pt x="17709" y="72100"/>
                  </a:cubicBezTo>
                  <a:lnTo>
                    <a:pt x="28461" y="72100"/>
                  </a:lnTo>
                  <a:cubicBezTo>
                    <a:pt x="31623" y="72100"/>
                    <a:pt x="34785" y="69571"/>
                    <a:pt x="34785" y="65776"/>
                  </a:cubicBezTo>
                  <a:lnTo>
                    <a:pt x="34785" y="42375"/>
                  </a:lnTo>
                  <a:cubicBezTo>
                    <a:pt x="41742" y="38580"/>
                    <a:pt x="46170" y="30991"/>
                    <a:pt x="46170" y="22769"/>
                  </a:cubicBezTo>
                  <a:cubicBezTo>
                    <a:pt x="46170" y="10119"/>
                    <a:pt x="36050" y="0"/>
                    <a:pt x="23401" y="0"/>
                  </a:cubicBezTo>
                  <a:cubicBezTo>
                    <a:pt x="10119" y="0"/>
                    <a:pt x="0" y="10119"/>
                    <a:pt x="0" y="22769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852">
                <a:defRPr/>
              </a:pPr>
              <a:endParaRPr lang="en-US" sz="1798">
                <a:solidFill>
                  <a:schemeClr val="accent2"/>
                </a:solidFill>
                <a:latin typeface="Metropolis"/>
              </a:endParaRPr>
            </a:p>
          </p:txBody>
        </p:sp>
        <p:sp>
          <p:nvSpPr>
            <p:cNvPr id="484" name="Picture Placeholder 89">
              <a:extLst>
                <a:ext uri="{FF2B5EF4-FFF2-40B4-BE49-F238E27FC236}">
                  <a16:creationId xmlns:a16="http://schemas.microsoft.com/office/drawing/2014/main" id="{800E0A52-53E0-7009-93E6-4E0403D6A19E}"/>
                </a:ext>
              </a:extLst>
            </p:cNvPr>
            <p:cNvSpPr/>
            <p:nvPr/>
          </p:nvSpPr>
          <p:spPr>
            <a:xfrm>
              <a:off x="8604331" y="2045977"/>
              <a:ext cx="282077" cy="408569"/>
            </a:xfrm>
            <a:custGeom>
              <a:avLst/>
              <a:gdLst>
                <a:gd name="connsiteX0" fmla="*/ 141039 w 282077"/>
                <a:gd name="connsiteY0" fmla="*/ 0 h 408569"/>
                <a:gd name="connsiteX1" fmla="*/ 64511 w 282077"/>
                <a:gd name="connsiteY1" fmla="*/ 76528 h 408569"/>
                <a:gd name="connsiteX2" fmla="*/ 64511 w 282077"/>
                <a:gd name="connsiteY2" fmla="*/ 149261 h 408569"/>
                <a:gd name="connsiteX3" fmla="*/ 0 w 282077"/>
                <a:gd name="connsiteY3" fmla="*/ 267531 h 408569"/>
                <a:gd name="connsiteX4" fmla="*/ 141039 w 282077"/>
                <a:gd name="connsiteY4" fmla="*/ 408569 h 408569"/>
                <a:gd name="connsiteX5" fmla="*/ 282077 w 282077"/>
                <a:gd name="connsiteY5" fmla="*/ 267531 h 408569"/>
                <a:gd name="connsiteX6" fmla="*/ 217566 w 282077"/>
                <a:gd name="connsiteY6" fmla="*/ 149261 h 408569"/>
                <a:gd name="connsiteX7" fmla="*/ 217566 w 282077"/>
                <a:gd name="connsiteY7" fmla="*/ 76528 h 408569"/>
                <a:gd name="connsiteX8" fmla="*/ 141039 w 282077"/>
                <a:gd name="connsiteY8" fmla="*/ 0 h 408569"/>
                <a:gd name="connsiteX9" fmla="*/ 83485 w 282077"/>
                <a:gd name="connsiteY9" fmla="*/ 76528 h 408569"/>
                <a:gd name="connsiteX10" fmla="*/ 141039 w 282077"/>
                <a:gd name="connsiteY10" fmla="*/ 18974 h 408569"/>
                <a:gd name="connsiteX11" fmla="*/ 198592 w 282077"/>
                <a:gd name="connsiteY11" fmla="*/ 76528 h 408569"/>
                <a:gd name="connsiteX12" fmla="*/ 198592 w 282077"/>
                <a:gd name="connsiteY12" fmla="*/ 139141 h 408569"/>
                <a:gd name="connsiteX13" fmla="*/ 141039 w 282077"/>
                <a:gd name="connsiteY13" fmla="*/ 126492 h 408569"/>
                <a:gd name="connsiteX14" fmla="*/ 83485 w 282077"/>
                <a:gd name="connsiteY14" fmla="*/ 138509 h 408569"/>
                <a:gd name="connsiteX15" fmla="*/ 83485 w 282077"/>
                <a:gd name="connsiteY15" fmla="*/ 76528 h 408569"/>
                <a:gd name="connsiteX16" fmla="*/ 262471 w 282077"/>
                <a:gd name="connsiteY16" fmla="*/ 267531 h 408569"/>
                <a:gd name="connsiteX17" fmla="*/ 140406 w 282077"/>
                <a:gd name="connsiteY17" fmla="*/ 389595 h 408569"/>
                <a:gd name="connsiteX18" fmla="*/ 18341 w 282077"/>
                <a:gd name="connsiteY18" fmla="*/ 267531 h 408569"/>
                <a:gd name="connsiteX19" fmla="*/ 140406 w 282077"/>
                <a:gd name="connsiteY19" fmla="*/ 145466 h 408569"/>
                <a:gd name="connsiteX20" fmla="*/ 262471 w 282077"/>
                <a:gd name="connsiteY20" fmla="*/ 267531 h 40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2077" h="408569">
                  <a:moveTo>
                    <a:pt x="141039" y="0"/>
                  </a:moveTo>
                  <a:cubicBezTo>
                    <a:pt x="98664" y="0"/>
                    <a:pt x="64511" y="34153"/>
                    <a:pt x="64511" y="76528"/>
                  </a:cubicBezTo>
                  <a:lnTo>
                    <a:pt x="64511" y="149261"/>
                  </a:lnTo>
                  <a:cubicBezTo>
                    <a:pt x="25298" y="174559"/>
                    <a:pt x="0" y="218199"/>
                    <a:pt x="0" y="267531"/>
                  </a:cubicBezTo>
                  <a:cubicBezTo>
                    <a:pt x="0" y="345323"/>
                    <a:pt x="63246" y="408569"/>
                    <a:pt x="141039" y="408569"/>
                  </a:cubicBezTo>
                  <a:cubicBezTo>
                    <a:pt x="218831" y="408569"/>
                    <a:pt x="282077" y="345323"/>
                    <a:pt x="282077" y="267531"/>
                  </a:cubicBezTo>
                  <a:cubicBezTo>
                    <a:pt x="282077" y="218199"/>
                    <a:pt x="256146" y="174559"/>
                    <a:pt x="217566" y="149261"/>
                  </a:cubicBezTo>
                  <a:lnTo>
                    <a:pt x="217566" y="76528"/>
                  </a:lnTo>
                  <a:cubicBezTo>
                    <a:pt x="217566" y="34153"/>
                    <a:pt x="182781" y="0"/>
                    <a:pt x="141039" y="0"/>
                  </a:cubicBezTo>
                  <a:close/>
                  <a:moveTo>
                    <a:pt x="83485" y="76528"/>
                  </a:moveTo>
                  <a:cubicBezTo>
                    <a:pt x="83485" y="44905"/>
                    <a:pt x="109416" y="18974"/>
                    <a:pt x="141039" y="18974"/>
                  </a:cubicBezTo>
                  <a:cubicBezTo>
                    <a:pt x="172662" y="18974"/>
                    <a:pt x="198592" y="44905"/>
                    <a:pt x="198592" y="76528"/>
                  </a:cubicBezTo>
                  <a:lnTo>
                    <a:pt x="198592" y="139141"/>
                  </a:lnTo>
                  <a:cubicBezTo>
                    <a:pt x="180884" y="130919"/>
                    <a:pt x="161277" y="126492"/>
                    <a:pt x="141039" y="126492"/>
                  </a:cubicBezTo>
                  <a:cubicBezTo>
                    <a:pt x="120800" y="126492"/>
                    <a:pt x="101194" y="130919"/>
                    <a:pt x="83485" y="138509"/>
                  </a:cubicBezTo>
                  <a:lnTo>
                    <a:pt x="83485" y="76528"/>
                  </a:lnTo>
                  <a:close/>
                  <a:moveTo>
                    <a:pt x="262471" y="267531"/>
                  </a:moveTo>
                  <a:cubicBezTo>
                    <a:pt x="262471" y="334571"/>
                    <a:pt x="207447" y="389595"/>
                    <a:pt x="140406" y="389595"/>
                  </a:cubicBezTo>
                  <a:cubicBezTo>
                    <a:pt x="73365" y="389595"/>
                    <a:pt x="18341" y="335204"/>
                    <a:pt x="18341" y="267531"/>
                  </a:cubicBezTo>
                  <a:cubicBezTo>
                    <a:pt x="18341" y="199857"/>
                    <a:pt x="73365" y="145466"/>
                    <a:pt x="140406" y="145466"/>
                  </a:cubicBezTo>
                  <a:cubicBezTo>
                    <a:pt x="207447" y="145466"/>
                    <a:pt x="262471" y="200490"/>
                    <a:pt x="262471" y="267531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852">
                <a:defRPr/>
              </a:pPr>
              <a:endParaRPr lang="en-US" sz="1798">
                <a:solidFill>
                  <a:schemeClr val="accent2"/>
                </a:solidFill>
                <a:latin typeface="Metropolis"/>
              </a:endParaRPr>
            </a:p>
          </p:txBody>
        </p:sp>
      </p:grp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E02ACD1E-A96F-1448-88CF-C85EFAECCABD}"/>
              </a:ext>
            </a:extLst>
          </p:cNvPr>
          <p:cNvCxnSpPr>
            <a:cxnSpLocks/>
          </p:cNvCxnSpPr>
          <p:nvPr/>
        </p:nvCxnSpPr>
        <p:spPr bwMode="gray">
          <a:xfrm flipH="1">
            <a:off x="3251094" y="4593592"/>
            <a:ext cx="1378139" cy="0"/>
          </a:xfrm>
          <a:prstGeom prst="line">
            <a:avLst/>
          </a:prstGeom>
          <a:ln w="47625">
            <a:solidFill>
              <a:schemeClr val="tx2"/>
            </a:solidFill>
            <a:prstDash val="sysDash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667A858F-BF4E-69A3-575F-51E6E4F6ED23}"/>
              </a:ext>
            </a:extLst>
          </p:cNvPr>
          <p:cNvCxnSpPr>
            <a:cxnSpLocks/>
          </p:cNvCxnSpPr>
          <p:nvPr/>
        </p:nvCxnSpPr>
        <p:spPr bwMode="gray">
          <a:xfrm>
            <a:off x="3258348" y="2996904"/>
            <a:ext cx="1442873" cy="0"/>
          </a:xfrm>
          <a:prstGeom prst="line">
            <a:avLst/>
          </a:prstGeom>
          <a:ln w="47625">
            <a:solidFill>
              <a:schemeClr val="tx2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387899CF-E1C3-5DCC-811D-04715E42AC88}"/>
              </a:ext>
            </a:extLst>
          </p:cNvPr>
          <p:cNvCxnSpPr>
            <a:cxnSpLocks/>
          </p:cNvCxnSpPr>
          <p:nvPr/>
        </p:nvCxnSpPr>
        <p:spPr bwMode="gray">
          <a:xfrm>
            <a:off x="7347548" y="2987526"/>
            <a:ext cx="1586511" cy="0"/>
          </a:xfrm>
          <a:prstGeom prst="line">
            <a:avLst/>
          </a:prstGeom>
          <a:ln w="47625">
            <a:solidFill>
              <a:schemeClr val="tx2"/>
            </a:solidFill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TextBox 487">
            <a:extLst>
              <a:ext uri="{FF2B5EF4-FFF2-40B4-BE49-F238E27FC236}">
                <a16:creationId xmlns:a16="http://schemas.microsoft.com/office/drawing/2014/main" id="{B8CA8477-BFA4-493E-4DA9-3CD993FF816B}"/>
              </a:ext>
            </a:extLst>
          </p:cNvPr>
          <p:cNvSpPr txBox="1"/>
          <p:nvPr/>
        </p:nvSpPr>
        <p:spPr>
          <a:xfrm>
            <a:off x="8491799" y="5411682"/>
            <a:ext cx="3563392" cy="5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78">
              <a:defRPr/>
            </a:pPr>
            <a:r>
              <a:rPr lang="en-US" sz="1600">
                <a:solidFill>
                  <a:schemeClr val="accent2"/>
                </a:solidFill>
                <a:latin typeface="Metropolis"/>
              </a:rPr>
              <a:t>VMware Cloud on AWS</a:t>
            </a:r>
          </a:p>
          <a:p>
            <a:pPr algn="ctr" defTabSz="913578">
              <a:defRPr/>
            </a:pPr>
            <a:endParaRPr lang="en-US" sz="1600">
              <a:solidFill>
                <a:schemeClr val="accent2"/>
              </a:solidFill>
              <a:latin typeface="Metropolis"/>
            </a:endParaRPr>
          </a:p>
        </p:txBody>
      </p: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FE704E5-37AE-F59E-CAD7-0BB515FFB797}"/>
              </a:ext>
            </a:extLst>
          </p:cNvPr>
          <p:cNvGrpSpPr/>
          <p:nvPr/>
        </p:nvGrpSpPr>
        <p:grpSpPr>
          <a:xfrm>
            <a:off x="3351222" y="4535846"/>
            <a:ext cx="5514243" cy="747568"/>
            <a:chOff x="-7004487" y="3577341"/>
            <a:chExt cx="15851080" cy="748153"/>
          </a:xfrm>
        </p:grpSpPr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71D9678E-A8E3-01AC-BC21-33901601F2CC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483242" y="3577341"/>
              <a:ext cx="4363351" cy="0"/>
            </a:xfrm>
            <a:prstGeom prst="line">
              <a:avLst/>
            </a:prstGeom>
            <a:ln w="47625">
              <a:solidFill>
                <a:schemeClr val="tx2"/>
              </a:solidFill>
              <a:prstDash val="sysDash"/>
              <a:miter lim="800000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" name="TextBox 490">
              <a:extLst>
                <a:ext uri="{FF2B5EF4-FFF2-40B4-BE49-F238E27FC236}">
                  <a16:creationId xmlns:a16="http://schemas.microsoft.com/office/drawing/2014/main" id="{AFA4C210-9C13-564E-E3DD-464AA7694A0E}"/>
                </a:ext>
              </a:extLst>
            </p:cNvPr>
            <p:cNvSpPr txBox="1"/>
            <p:nvPr/>
          </p:nvSpPr>
          <p:spPr>
            <a:xfrm>
              <a:off x="-7004487" y="3894495"/>
              <a:ext cx="3791314" cy="430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913578">
                <a:defRPr/>
              </a:pPr>
              <a:r>
                <a:rPr lang="en-US" sz="1400">
                  <a:solidFill>
                    <a:schemeClr val="accent2"/>
                  </a:solidFill>
                  <a:latin typeface="Metropolis"/>
                </a:rPr>
                <a:t>Delta-based </a:t>
              </a:r>
            </a:p>
            <a:p>
              <a:pPr algn="ctr" defTabSz="913578">
                <a:defRPr/>
              </a:pPr>
              <a:r>
                <a:rPr lang="en-US" sz="1400">
                  <a:solidFill>
                    <a:schemeClr val="accent2"/>
                  </a:solidFill>
                  <a:latin typeface="Metropolis"/>
                </a:rPr>
                <a:t>Recovery</a:t>
              </a:r>
            </a:p>
          </p:txBody>
        </p:sp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E112ADAC-766C-689A-72A3-B5E5F48B9960}"/>
              </a:ext>
            </a:extLst>
          </p:cNvPr>
          <p:cNvGrpSpPr/>
          <p:nvPr/>
        </p:nvGrpSpPr>
        <p:grpSpPr>
          <a:xfrm>
            <a:off x="1320551" y="3792428"/>
            <a:ext cx="1045995" cy="425896"/>
            <a:chOff x="1258809" y="5085891"/>
            <a:chExt cx="1972934" cy="803317"/>
          </a:xfrm>
        </p:grpSpPr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46C27DD6-0D85-CD70-9618-BA057B28DAA8}"/>
                </a:ext>
              </a:extLst>
            </p:cNvPr>
            <p:cNvGrpSpPr/>
            <p:nvPr/>
          </p:nvGrpSpPr>
          <p:grpSpPr>
            <a:xfrm>
              <a:off x="1258809" y="5085891"/>
              <a:ext cx="803317" cy="803317"/>
              <a:chOff x="5711163" y="-922560"/>
              <a:chExt cx="1828959" cy="1828959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C3A78E68-73D6-6FDA-2567-B27B30BA053E}"/>
                  </a:ext>
                </a:extLst>
              </p:cNvPr>
              <p:cNvSpPr/>
              <p:nvPr/>
            </p:nvSpPr>
            <p:spPr>
              <a:xfrm>
                <a:off x="5711163" y="-922560"/>
                <a:ext cx="1828959" cy="1828959"/>
              </a:xfrm>
              <a:prstGeom prst="ellipse">
                <a:avLst/>
              </a:prstGeom>
              <a:solidFill>
                <a:schemeClr val="tx1">
                  <a:lumMod val="90000"/>
                </a:schemeClr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none" lIns="60864" tIns="30432" rIns="60864" bIns="30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030">
                  <a:defRPr/>
                </a:pPr>
                <a:endParaRPr lang="en-US" sz="600" kern="0">
                  <a:solidFill>
                    <a:schemeClr val="accent2"/>
                  </a:solidFill>
                  <a:latin typeface="Metropolis"/>
                </a:endParaRPr>
              </a:p>
            </p:txBody>
          </p:sp>
          <p:grpSp>
            <p:nvGrpSpPr>
              <p:cNvPr id="498" name="Graphic 8">
                <a:extLst>
                  <a:ext uri="{FF2B5EF4-FFF2-40B4-BE49-F238E27FC236}">
                    <a16:creationId xmlns:a16="http://schemas.microsoft.com/office/drawing/2014/main" id="{084147F6-0CAA-1476-DC4E-F743B3ADC4A5}"/>
                  </a:ext>
                </a:extLst>
              </p:cNvPr>
              <p:cNvGrpSpPr/>
              <p:nvPr/>
            </p:nvGrpSpPr>
            <p:grpSpPr>
              <a:xfrm>
                <a:off x="6095660" y="-489438"/>
                <a:ext cx="1052512" cy="959357"/>
                <a:chOff x="3264461" y="4208352"/>
                <a:chExt cx="1052512" cy="959357"/>
              </a:xfrm>
            </p:grpSpPr>
            <p:grpSp>
              <p:nvGrpSpPr>
                <p:cNvPr id="499" name="Graphic 8">
                  <a:extLst>
                    <a:ext uri="{FF2B5EF4-FFF2-40B4-BE49-F238E27FC236}">
                      <a16:creationId xmlns:a16="http://schemas.microsoft.com/office/drawing/2014/main" id="{E308A709-8A53-2F57-5F91-E790E1E31BCB}"/>
                    </a:ext>
                  </a:extLst>
                </p:cNvPr>
                <p:cNvGrpSpPr/>
                <p:nvPr/>
              </p:nvGrpSpPr>
              <p:grpSpPr>
                <a:xfrm>
                  <a:off x="3264461" y="4208352"/>
                  <a:ext cx="1052512" cy="278606"/>
                  <a:chOff x="3264461" y="4208352"/>
                  <a:chExt cx="1052512" cy="278606"/>
                </a:xfrm>
                <a:solidFill>
                  <a:srgbClr val="FFFFFF"/>
                </a:solidFill>
              </p:grpSpPr>
              <p:grpSp>
                <p:nvGrpSpPr>
                  <p:cNvPr id="78" name="Graphic 8">
                    <a:extLst>
                      <a:ext uri="{FF2B5EF4-FFF2-40B4-BE49-F238E27FC236}">
                        <a16:creationId xmlns:a16="http://schemas.microsoft.com/office/drawing/2014/main" id="{0643419E-BB16-B628-5A6C-A39E73F98AF1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61" y="4208352"/>
                    <a:ext cx="1052512" cy="278606"/>
                    <a:chOff x="3264461" y="4208352"/>
                    <a:chExt cx="1052512" cy="278606"/>
                  </a:xfrm>
                  <a:solidFill>
                    <a:srgbClr val="FFFFFF"/>
                  </a:solidFill>
                </p:grpSpPr>
                <p:sp>
                  <p:nvSpPr>
                    <p:cNvPr id="80" name="Freeform: Shape 58">
                      <a:extLst>
                        <a:ext uri="{FF2B5EF4-FFF2-40B4-BE49-F238E27FC236}">
                          <a16:creationId xmlns:a16="http://schemas.microsoft.com/office/drawing/2014/main" id="{E7BD672C-3A46-FA64-E9DD-9B2454200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461" y="4208352"/>
                      <a:ext cx="1052512" cy="278606"/>
                    </a:xfrm>
                    <a:custGeom>
                      <a:avLst/>
                      <a:gdLst>
                        <a:gd name="connsiteX0" fmla="*/ 1021556 w 1052512"/>
                        <a:gd name="connsiteY0" fmla="*/ 30956 h 278606"/>
                        <a:gd name="connsiteX1" fmla="*/ 1021556 w 1052512"/>
                        <a:gd name="connsiteY1" fmla="*/ 247650 h 278606"/>
                        <a:gd name="connsiteX2" fmla="*/ 30956 w 1052512"/>
                        <a:gd name="connsiteY2" fmla="*/ 247650 h 278606"/>
                        <a:gd name="connsiteX3" fmla="*/ 30956 w 1052512"/>
                        <a:gd name="connsiteY3" fmla="*/ 30956 h 278606"/>
                        <a:gd name="connsiteX4" fmla="*/ 1021556 w 1052512"/>
                        <a:gd name="connsiteY4" fmla="*/ 30956 h 278606"/>
                        <a:gd name="connsiteX5" fmla="*/ 1052513 w 1052512"/>
                        <a:gd name="connsiteY5" fmla="*/ 0 h 278606"/>
                        <a:gd name="connsiteX6" fmla="*/ 0 w 1052512"/>
                        <a:gd name="connsiteY6" fmla="*/ 0 h 278606"/>
                        <a:gd name="connsiteX7" fmla="*/ 0 w 1052512"/>
                        <a:gd name="connsiteY7" fmla="*/ 278606 h 278606"/>
                        <a:gd name="connsiteX8" fmla="*/ 1052513 w 1052512"/>
                        <a:gd name="connsiteY8" fmla="*/ 278606 h 278606"/>
                        <a:gd name="connsiteX9" fmla="*/ 1052513 w 1052512"/>
                        <a:gd name="connsiteY9" fmla="*/ 0 h 278606"/>
                        <a:gd name="connsiteX10" fmla="*/ 1052513 w 1052512"/>
                        <a:gd name="connsiteY10" fmla="*/ 0 h 278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52512" h="278606">
                          <a:moveTo>
                            <a:pt x="1021556" y="30956"/>
                          </a:moveTo>
                          <a:lnTo>
                            <a:pt x="1021556" y="247650"/>
                          </a:lnTo>
                          <a:lnTo>
                            <a:pt x="30956" y="247650"/>
                          </a:lnTo>
                          <a:lnTo>
                            <a:pt x="30956" y="30956"/>
                          </a:lnTo>
                          <a:lnTo>
                            <a:pt x="1021556" y="30956"/>
                          </a:lnTo>
                          <a:moveTo>
                            <a:pt x="1052513" y="0"/>
                          </a:moveTo>
                          <a:lnTo>
                            <a:pt x="0" y="0"/>
                          </a:lnTo>
                          <a:lnTo>
                            <a:pt x="0" y="278606"/>
                          </a:lnTo>
                          <a:lnTo>
                            <a:pt x="1052513" y="278606"/>
                          </a:lnTo>
                          <a:lnTo>
                            <a:pt x="1052513" y="0"/>
                          </a:lnTo>
                          <a:lnTo>
                            <a:pt x="105251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3852">
                        <a:defRPr/>
                      </a:pPr>
                      <a:endParaRPr lang="en-US" sz="1200">
                        <a:solidFill>
                          <a:schemeClr val="accent2"/>
                        </a:solidFill>
                        <a:latin typeface="Metropolis"/>
                      </a:endParaRPr>
                    </a:p>
                  </p:txBody>
                </p:sp>
                <p:grpSp>
                  <p:nvGrpSpPr>
                    <p:cNvPr id="81" name="Graphic 8">
                      <a:extLst>
                        <a:ext uri="{FF2B5EF4-FFF2-40B4-BE49-F238E27FC236}">
                          <a16:creationId xmlns:a16="http://schemas.microsoft.com/office/drawing/2014/main" id="{44DD3701-CDD7-62F0-971D-BED1B8B58C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52903" y="4302363"/>
                      <a:ext cx="465677" cy="92868"/>
                      <a:chOff x="3752903" y="4302363"/>
                      <a:chExt cx="465677" cy="92868"/>
                    </a:xfrm>
                    <a:solidFill>
                      <a:srgbClr val="FFFFFF"/>
                    </a:solidFill>
                  </p:grpSpPr>
                  <p:sp>
                    <p:nvSpPr>
                      <p:cNvPr id="82" name="Freeform: Shape 60">
                        <a:extLst>
                          <a:ext uri="{FF2B5EF4-FFF2-40B4-BE49-F238E27FC236}">
                            <a16:creationId xmlns:a16="http://schemas.microsoft.com/office/drawing/2014/main" id="{6B6D6F75-4638-CBE2-F011-D84C2383F1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7624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3" name="Freeform: Shape 61">
                        <a:extLst>
                          <a:ext uri="{FF2B5EF4-FFF2-40B4-BE49-F238E27FC236}">
                            <a16:creationId xmlns:a16="http://schemas.microsoft.com/office/drawing/2014/main" id="{2CA62793-320F-A4FB-0B4C-9466B50ADE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5521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4" name="Freeform: Shape 62">
                        <a:extLst>
                          <a:ext uri="{FF2B5EF4-FFF2-40B4-BE49-F238E27FC236}">
                            <a16:creationId xmlns:a16="http://schemas.microsoft.com/office/drawing/2014/main" id="{C7517815-F3E1-5418-40C4-9F7A769107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3418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5" name="Freeform: Shape 63">
                        <a:extLst>
                          <a:ext uri="{FF2B5EF4-FFF2-40B4-BE49-F238E27FC236}">
                            <a16:creationId xmlns:a16="http://schemas.microsoft.com/office/drawing/2014/main" id="{C3134038-97E9-B839-C99F-02A13E143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1315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6" name="Freeform: Shape 64">
                        <a:extLst>
                          <a:ext uri="{FF2B5EF4-FFF2-40B4-BE49-F238E27FC236}">
                            <a16:creationId xmlns:a16="http://schemas.microsoft.com/office/drawing/2014/main" id="{8D59FA7E-047F-2CD2-6430-61A2FBCEB8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9212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7" name="Freeform: Shape 65">
                        <a:extLst>
                          <a:ext uri="{FF2B5EF4-FFF2-40B4-BE49-F238E27FC236}">
                            <a16:creationId xmlns:a16="http://schemas.microsoft.com/office/drawing/2014/main" id="{48B783E6-F775-BF62-A7C7-AC17498823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7204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8" name="Freeform: Shape 66">
                        <a:extLst>
                          <a:ext uri="{FF2B5EF4-FFF2-40B4-BE49-F238E27FC236}">
                            <a16:creationId xmlns:a16="http://schemas.microsoft.com/office/drawing/2014/main" id="{14A440FF-653C-575C-35EF-C4E6763F56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006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89" name="Freeform: Shape 67">
                        <a:extLst>
                          <a:ext uri="{FF2B5EF4-FFF2-40B4-BE49-F238E27FC236}">
                            <a16:creationId xmlns:a16="http://schemas.microsoft.com/office/drawing/2014/main" id="{2CAB9A68-B21B-EEC9-61D6-C58E07B5E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2903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</p:grpSp>
              </p:grpSp>
              <p:sp>
                <p:nvSpPr>
                  <p:cNvPr id="79" name="Freeform: Shape 57">
                    <a:extLst>
                      <a:ext uri="{FF2B5EF4-FFF2-40B4-BE49-F238E27FC236}">
                        <a16:creationId xmlns:a16="http://schemas.microsoft.com/office/drawing/2014/main" id="{B5397064-F541-8ADB-6AF9-888DC2F8331B}"/>
                      </a:ext>
                    </a:extLst>
                  </p:cNvPr>
                  <p:cNvSpPr/>
                  <p:nvPr/>
                </p:nvSpPr>
                <p:spPr>
                  <a:xfrm>
                    <a:off x="3357520" y="4316651"/>
                    <a:ext cx="61912" cy="61912"/>
                  </a:xfrm>
                  <a:custGeom>
                    <a:avLst/>
                    <a:gdLst>
                      <a:gd name="connsiteX0" fmla="*/ 61913 w 61912"/>
                      <a:gd name="connsiteY0" fmla="*/ 30956 h 61912"/>
                      <a:gd name="connsiteX1" fmla="*/ 30956 w 61912"/>
                      <a:gd name="connsiteY1" fmla="*/ 61912 h 61912"/>
                      <a:gd name="connsiteX2" fmla="*/ 0 w 61912"/>
                      <a:gd name="connsiteY2" fmla="*/ 30956 h 61912"/>
                      <a:gd name="connsiteX3" fmla="*/ 30956 w 61912"/>
                      <a:gd name="connsiteY3" fmla="*/ 0 h 61912"/>
                      <a:gd name="connsiteX4" fmla="*/ 61913 w 61912"/>
                      <a:gd name="connsiteY4" fmla="*/ 30956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61912">
                        <a:moveTo>
                          <a:pt x="61913" y="30956"/>
                        </a:moveTo>
                        <a:cubicBezTo>
                          <a:pt x="61913" y="48053"/>
                          <a:pt x="48053" y="61912"/>
                          <a:pt x="30956" y="61912"/>
                        </a:cubicBezTo>
                        <a:cubicBezTo>
                          <a:pt x="13860" y="61912"/>
                          <a:pt x="0" y="48053"/>
                          <a:pt x="0" y="30956"/>
                        </a:cubicBezTo>
                        <a:cubicBezTo>
                          <a:pt x="0" y="13860"/>
                          <a:pt x="13860" y="0"/>
                          <a:pt x="30956" y="0"/>
                        </a:cubicBezTo>
                        <a:cubicBezTo>
                          <a:pt x="48053" y="0"/>
                          <a:pt x="61913" y="13860"/>
                          <a:pt x="61913" y="309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3852">
                      <a:defRPr/>
                    </a:pPr>
                    <a:endParaRPr lang="en-US" sz="1200">
                      <a:solidFill>
                        <a:schemeClr val="accent2"/>
                      </a:solidFill>
                      <a:latin typeface="Metropolis"/>
                    </a:endParaRPr>
                  </a:p>
                </p:txBody>
              </p:sp>
            </p:grpSp>
            <p:grpSp>
              <p:nvGrpSpPr>
                <p:cNvPr id="500" name="Graphic 8">
                  <a:extLst>
                    <a:ext uri="{FF2B5EF4-FFF2-40B4-BE49-F238E27FC236}">
                      <a16:creationId xmlns:a16="http://schemas.microsoft.com/office/drawing/2014/main" id="{8CB36690-B975-CB41-F9BD-2F0D0CB96AA6}"/>
                    </a:ext>
                  </a:extLst>
                </p:cNvPr>
                <p:cNvGrpSpPr/>
                <p:nvPr/>
              </p:nvGrpSpPr>
              <p:grpSpPr>
                <a:xfrm>
                  <a:off x="3264461" y="4547632"/>
                  <a:ext cx="1052512" cy="278606"/>
                  <a:chOff x="3264461" y="4547632"/>
                  <a:chExt cx="1052512" cy="278606"/>
                </a:xfrm>
                <a:solidFill>
                  <a:srgbClr val="FFFFFF"/>
                </a:solidFill>
              </p:grpSpPr>
              <p:grpSp>
                <p:nvGrpSpPr>
                  <p:cNvPr id="66" name="Graphic 8">
                    <a:extLst>
                      <a:ext uri="{FF2B5EF4-FFF2-40B4-BE49-F238E27FC236}">
                        <a16:creationId xmlns:a16="http://schemas.microsoft.com/office/drawing/2014/main" id="{FF5AA904-8774-352F-4C7F-87DEB1EDE11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61" y="4547632"/>
                    <a:ext cx="1052512" cy="278606"/>
                    <a:chOff x="3264461" y="4547632"/>
                    <a:chExt cx="1052512" cy="278606"/>
                  </a:xfrm>
                  <a:solidFill>
                    <a:srgbClr val="FFFFFF"/>
                  </a:solidFill>
                </p:grpSpPr>
                <p:sp>
                  <p:nvSpPr>
                    <p:cNvPr id="68" name="Freeform: Shape 46">
                      <a:extLst>
                        <a:ext uri="{FF2B5EF4-FFF2-40B4-BE49-F238E27FC236}">
                          <a16:creationId xmlns:a16="http://schemas.microsoft.com/office/drawing/2014/main" id="{415E0346-F449-F784-AD20-D92370FFD7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461" y="4547632"/>
                      <a:ext cx="1052512" cy="278606"/>
                    </a:xfrm>
                    <a:custGeom>
                      <a:avLst/>
                      <a:gdLst>
                        <a:gd name="connsiteX0" fmla="*/ 1021556 w 1052512"/>
                        <a:gd name="connsiteY0" fmla="*/ 30956 h 278606"/>
                        <a:gd name="connsiteX1" fmla="*/ 1021556 w 1052512"/>
                        <a:gd name="connsiteY1" fmla="*/ 247650 h 278606"/>
                        <a:gd name="connsiteX2" fmla="*/ 30956 w 1052512"/>
                        <a:gd name="connsiteY2" fmla="*/ 247650 h 278606"/>
                        <a:gd name="connsiteX3" fmla="*/ 30956 w 1052512"/>
                        <a:gd name="connsiteY3" fmla="*/ 30956 h 278606"/>
                        <a:gd name="connsiteX4" fmla="*/ 1021556 w 1052512"/>
                        <a:gd name="connsiteY4" fmla="*/ 30956 h 278606"/>
                        <a:gd name="connsiteX5" fmla="*/ 1052513 w 1052512"/>
                        <a:gd name="connsiteY5" fmla="*/ 0 h 278606"/>
                        <a:gd name="connsiteX6" fmla="*/ 0 w 1052512"/>
                        <a:gd name="connsiteY6" fmla="*/ 0 h 278606"/>
                        <a:gd name="connsiteX7" fmla="*/ 0 w 1052512"/>
                        <a:gd name="connsiteY7" fmla="*/ 278606 h 278606"/>
                        <a:gd name="connsiteX8" fmla="*/ 1052513 w 1052512"/>
                        <a:gd name="connsiteY8" fmla="*/ 278606 h 278606"/>
                        <a:gd name="connsiteX9" fmla="*/ 1052513 w 1052512"/>
                        <a:gd name="connsiteY9" fmla="*/ 0 h 278606"/>
                        <a:gd name="connsiteX10" fmla="*/ 1052513 w 1052512"/>
                        <a:gd name="connsiteY10" fmla="*/ 0 h 278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52512" h="278606">
                          <a:moveTo>
                            <a:pt x="1021556" y="30956"/>
                          </a:moveTo>
                          <a:lnTo>
                            <a:pt x="1021556" y="247650"/>
                          </a:lnTo>
                          <a:lnTo>
                            <a:pt x="30956" y="247650"/>
                          </a:lnTo>
                          <a:lnTo>
                            <a:pt x="30956" y="30956"/>
                          </a:lnTo>
                          <a:lnTo>
                            <a:pt x="1021556" y="30956"/>
                          </a:lnTo>
                          <a:moveTo>
                            <a:pt x="1052513" y="0"/>
                          </a:moveTo>
                          <a:lnTo>
                            <a:pt x="0" y="0"/>
                          </a:lnTo>
                          <a:lnTo>
                            <a:pt x="0" y="278606"/>
                          </a:lnTo>
                          <a:lnTo>
                            <a:pt x="1052513" y="278606"/>
                          </a:lnTo>
                          <a:lnTo>
                            <a:pt x="1052513" y="0"/>
                          </a:lnTo>
                          <a:lnTo>
                            <a:pt x="105251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3852">
                        <a:defRPr/>
                      </a:pPr>
                      <a:endParaRPr lang="en-US" sz="1200">
                        <a:solidFill>
                          <a:schemeClr val="accent2"/>
                        </a:solidFill>
                        <a:latin typeface="Metropolis"/>
                      </a:endParaRPr>
                    </a:p>
                  </p:txBody>
                </p:sp>
                <p:grpSp>
                  <p:nvGrpSpPr>
                    <p:cNvPr id="69" name="Graphic 8">
                      <a:extLst>
                        <a:ext uri="{FF2B5EF4-FFF2-40B4-BE49-F238E27FC236}">
                          <a16:creationId xmlns:a16="http://schemas.microsoft.com/office/drawing/2014/main" id="{2289058D-5F85-768B-1ECC-D2827D842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52903" y="4641644"/>
                      <a:ext cx="465677" cy="92868"/>
                      <a:chOff x="3752903" y="4641644"/>
                      <a:chExt cx="465677" cy="92868"/>
                    </a:xfrm>
                    <a:solidFill>
                      <a:srgbClr val="FFFFFF"/>
                    </a:solidFill>
                  </p:grpSpPr>
                  <p:sp>
                    <p:nvSpPr>
                      <p:cNvPr id="70" name="Freeform: Shape 48">
                        <a:extLst>
                          <a:ext uri="{FF2B5EF4-FFF2-40B4-BE49-F238E27FC236}">
                            <a16:creationId xmlns:a16="http://schemas.microsoft.com/office/drawing/2014/main" id="{AAFE3833-6FE3-6C5D-5153-9E61E47F79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7624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1" name="Freeform: Shape 49">
                        <a:extLst>
                          <a:ext uri="{FF2B5EF4-FFF2-40B4-BE49-F238E27FC236}">
                            <a16:creationId xmlns:a16="http://schemas.microsoft.com/office/drawing/2014/main" id="{2D6E4796-A911-9A90-1C60-B73828A991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5521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2" name="Freeform: Shape 50">
                        <a:extLst>
                          <a:ext uri="{FF2B5EF4-FFF2-40B4-BE49-F238E27FC236}">
                            <a16:creationId xmlns:a16="http://schemas.microsoft.com/office/drawing/2014/main" id="{789F3BD3-92B1-5878-5728-A8D8B9329A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3418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3" name="Freeform: Shape 51">
                        <a:extLst>
                          <a:ext uri="{FF2B5EF4-FFF2-40B4-BE49-F238E27FC236}">
                            <a16:creationId xmlns:a16="http://schemas.microsoft.com/office/drawing/2014/main" id="{62592006-1845-B3A5-DF85-5753A31FC6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1315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4" name="Freeform: Shape 52">
                        <a:extLst>
                          <a:ext uri="{FF2B5EF4-FFF2-40B4-BE49-F238E27FC236}">
                            <a16:creationId xmlns:a16="http://schemas.microsoft.com/office/drawing/2014/main" id="{6EE38B6E-D595-3A03-95AC-932659A3FE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9212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5" name="Freeform: Shape 53">
                        <a:extLst>
                          <a:ext uri="{FF2B5EF4-FFF2-40B4-BE49-F238E27FC236}">
                            <a16:creationId xmlns:a16="http://schemas.microsoft.com/office/drawing/2014/main" id="{B71388E3-BDE5-DEEF-071E-17B5156914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7204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6" name="Freeform: Shape 54">
                        <a:extLst>
                          <a:ext uri="{FF2B5EF4-FFF2-40B4-BE49-F238E27FC236}">
                            <a16:creationId xmlns:a16="http://schemas.microsoft.com/office/drawing/2014/main" id="{BED1166A-1AAE-CB09-244B-B78084E02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006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77" name="Freeform: Shape 55">
                        <a:extLst>
                          <a:ext uri="{FF2B5EF4-FFF2-40B4-BE49-F238E27FC236}">
                            <a16:creationId xmlns:a16="http://schemas.microsoft.com/office/drawing/2014/main" id="{3C313575-2AA0-9FBA-CC10-E2EBD4B231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2903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</p:grpSp>
              </p:grpSp>
              <p:sp>
                <p:nvSpPr>
                  <p:cNvPr id="67" name="Freeform: Shape 45">
                    <a:extLst>
                      <a:ext uri="{FF2B5EF4-FFF2-40B4-BE49-F238E27FC236}">
                        <a16:creationId xmlns:a16="http://schemas.microsoft.com/office/drawing/2014/main" id="{7BAE40FF-991D-1311-B693-7A86410D5E4C}"/>
                      </a:ext>
                    </a:extLst>
                  </p:cNvPr>
                  <p:cNvSpPr/>
                  <p:nvPr/>
                </p:nvSpPr>
                <p:spPr>
                  <a:xfrm>
                    <a:off x="3357520" y="4655931"/>
                    <a:ext cx="61912" cy="61912"/>
                  </a:xfrm>
                  <a:custGeom>
                    <a:avLst/>
                    <a:gdLst>
                      <a:gd name="connsiteX0" fmla="*/ 61913 w 61912"/>
                      <a:gd name="connsiteY0" fmla="*/ 30956 h 61912"/>
                      <a:gd name="connsiteX1" fmla="*/ 30956 w 61912"/>
                      <a:gd name="connsiteY1" fmla="*/ 61913 h 61912"/>
                      <a:gd name="connsiteX2" fmla="*/ 0 w 61912"/>
                      <a:gd name="connsiteY2" fmla="*/ 30956 h 61912"/>
                      <a:gd name="connsiteX3" fmla="*/ 30956 w 61912"/>
                      <a:gd name="connsiteY3" fmla="*/ 0 h 61912"/>
                      <a:gd name="connsiteX4" fmla="*/ 61913 w 61912"/>
                      <a:gd name="connsiteY4" fmla="*/ 30956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61912">
                        <a:moveTo>
                          <a:pt x="61913" y="30956"/>
                        </a:moveTo>
                        <a:cubicBezTo>
                          <a:pt x="61913" y="48053"/>
                          <a:pt x="48053" y="61913"/>
                          <a:pt x="30956" y="61913"/>
                        </a:cubicBezTo>
                        <a:cubicBezTo>
                          <a:pt x="13860" y="61913"/>
                          <a:pt x="0" y="48053"/>
                          <a:pt x="0" y="30956"/>
                        </a:cubicBezTo>
                        <a:cubicBezTo>
                          <a:pt x="0" y="13860"/>
                          <a:pt x="13860" y="0"/>
                          <a:pt x="30956" y="0"/>
                        </a:cubicBezTo>
                        <a:cubicBezTo>
                          <a:pt x="48053" y="0"/>
                          <a:pt x="61913" y="13860"/>
                          <a:pt x="61913" y="309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3852">
                      <a:defRPr/>
                    </a:pPr>
                    <a:endParaRPr lang="en-US" sz="1200">
                      <a:solidFill>
                        <a:schemeClr val="accent2"/>
                      </a:solidFill>
                      <a:latin typeface="Metropolis"/>
                    </a:endParaRPr>
                  </a:p>
                </p:txBody>
              </p:sp>
            </p:grpSp>
            <p:grpSp>
              <p:nvGrpSpPr>
                <p:cNvPr id="501" name="Graphic 8">
                  <a:extLst>
                    <a:ext uri="{FF2B5EF4-FFF2-40B4-BE49-F238E27FC236}">
                      <a16:creationId xmlns:a16="http://schemas.microsoft.com/office/drawing/2014/main" id="{6FBA7FF4-038A-F4D4-2AEB-1C7B75D6BA23}"/>
                    </a:ext>
                  </a:extLst>
                </p:cNvPr>
                <p:cNvGrpSpPr/>
                <p:nvPr/>
              </p:nvGrpSpPr>
              <p:grpSpPr>
                <a:xfrm>
                  <a:off x="3264461" y="4889103"/>
                  <a:ext cx="1052512" cy="278606"/>
                  <a:chOff x="3264461" y="4889103"/>
                  <a:chExt cx="1052512" cy="278606"/>
                </a:xfrm>
                <a:solidFill>
                  <a:srgbClr val="FFFFFF"/>
                </a:solidFill>
              </p:grpSpPr>
              <p:grpSp>
                <p:nvGrpSpPr>
                  <p:cNvPr id="502" name="Graphic 8">
                    <a:extLst>
                      <a:ext uri="{FF2B5EF4-FFF2-40B4-BE49-F238E27FC236}">
                        <a16:creationId xmlns:a16="http://schemas.microsoft.com/office/drawing/2014/main" id="{F8E406FF-9B69-A9D0-21FC-9AC6AA6E1DAF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61" y="4889103"/>
                    <a:ext cx="1052512" cy="278606"/>
                    <a:chOff x="3264461" y="4889103"/>
                    <a:chExt cx="1052512" cy="278606"/>
                  </a:xfrm>
                  <a:solidFill>
                    <a:srgbClr val="FFFFFF"/>
                  </a:solidFill>
                </p:grpSpPr>
                <p:sp>
                  <p:nvSpPr>
                    <p:cNvPr id="504" name="Freeform: Shape 34">
                      <a:extLst>
                        <a:ext uri="{FF2B5EF4-FFF2-40B4-BE49-F238E27FC236}">
                          <a16:creationId xmlns:a16="http://schemas.microsoft.com/office/drawing/2014/main" id="{F289DF70-55C2-0A27-AAA9-44DBC5A05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461" y="4889103"/>
                      <a:ext cx="1052512" cy="278606"/>
                    </a:xfrm>
                    <a:custGeom>
                      <a:avLst/>
                      <a:gdLst>
                        <a:gd name="connsiteX0" fmla="*/ 1021556 w 1052512"/>
                        <a:gd name="connsiteY0" fmla="*/ 30956 h 278606"/>
                        <a:gd name="connsiteX1" fmla="*/ 1021556 w 1052512"/>
                        <a:gd name="connsiteY1" fmla="*/ 247650 h 278606"/>
                        <a:gd name="connsiteX2" fmla="*/ 30956 w 1052512"/>
                        <a:gd name="connsiteY2" fmla="*/ 247650 h 278606"/>
                        <a:gd name="connsiteX3" fmla="*/ 30956 w 1052512"/>
                        <a:gd name="connsiteY3" fmla="*/ 30956 h 278606"/>
                        <a:gd name="connsiteX4" fmla="*/ 1021556 w 1052512"/>
                        <a:gd name="connsiteY4" fmla="*/ 30956 h 278606"/>
                        <a:gd name="connsiteX5" fmla="*/ 1052513 w 1052512"/>
                        <a:gd name="connsiteY5" fmla="*/ 0 h 278606"/>
                        <a:gd name="connsiteX6" fmla="*/ 0 w 1052512"/>
                        <a:gd name="connsiteY6" fmla="*/ 0 h 278606"/>
                        <a:gd name="connsiteX7" fmla="*/ 0 w 1052512"/>
                        <a:gd name="connsiteY7" fmla="*/ 278606 h 278606"/>
                        <a:gd name="connsiteX8" fmla="*/ 1052513 w 1052512"/>
                        <a:gd name="connsiteY8" fmla="*/ 278606 h 278606"/>
                        <a:gd name="connsiteX9" fmla="*/ 1052513 w 1052512"/>
                        <a:gd name="connsiteY9" fmla="*/ 0 h 278606"/>
                        <a:gd name="connsiteX10" fmla="*/ 1052513 w 1052512"/>
                        <a:gd name="connsiteY10" fmla="*/ 0 h 278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52512" h="278606">
                          <a:moveTo>
                            <a:pt x="1021556" y="30956"/>
                          </a:moveTo>
                          <a:lnTo>
                            <a:pt x="1021556" y="247650"/>
                          </a:lnTo>
                          <a:lnTo>
                            <a:pt x="30956" y="247650"/>
                          </a:lnTo>
                          <a:lnTo>
                            <a:pt x="30956" y="30956"/>
                          </a:lnTo>
                          <a:lnTo>
                            <a:pt x="1021556" y="30956"/>
                          </a:lnTo>
                          <a:moveTo>
                            <a:pt x="1052513" y="0"/>
                          </a:moveTo>
                          <a:lnTo>
                            <a:pt x="0" y="0"/>
                          </a:lnTo>
                          <a:lnTo>
                            <a:pt x="0" y="278606"/>
                          </a:lnTo>
                          <a:lnTo>
                            <a:pt x="1052513" y="278606"/>
                          </a:lnTo>
                          <a:lnTo>
                            <a:pt x="1052513" y="0"/>
                          </a:lnTo>
                          <a:lnTo>
                            <a:pt x="105251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3852">
                        <a:defRPr/>
                      </a:pPr>
                      <a:endParaRPr lang="en-US" sz="1200">
                        <a:solidFill>
                          <a:schemeClr val="accent2"/>
                        </a:solidFill>
                        <a:latin typeface="Metropolis"/>
                      </a:endParaRPr>
                    </a:p>
                  </p:txBody>
                </p:sp>
                <p:grpSp>
                  <p:nvGrpSpPr>
                    <p:cNvPr id="505" name="Graphic 8">
                      <a:extLst>
                        <a:ext uri="{FF2B5EF4-FFF2-40B4-BE49-F238E27FC236}">
                          <a16:creationId xmlns:a16="http://schemas.microsoft.com/office/drawing/2014/main" id="{E1F79DD5-61EF-42B4-2828-17DEF79036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52903" y="4983115"/>
                      <a:ext cx="465677" cy="92868"/>
                      <a:chOff x="3752903" y="4983115"/>
                      <a:chExt cx="465677" cy="92868"/>
                    </a:xfrm>
                    <a:solidFill>
                      <a:srgbClr val="FFFFFF"/>
                    </a:solidFill>
                  </p:grpSpPr>
                  <p:sp>
                    <p:nvSpPr>
                      <p:cNvPr id="506" name="Freeform: Shape 36">
                        <a:extLst>
                          <a:ext uri="{FF2B5EF4-FFF2-40B4-BE49-F238E27FC236}">
                            <a16:creationId xmlns:a16="http://schemas.microsoft.com/office/drawing/2014/main" id="{6A62A3F4-361D-C8AF-39FE-DA4ECCA427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7624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07" name="Freeform: Shape 37">
                        <a:extLst>
                          <a:ext uri="{FF2B5EF4-FFF2-40B4-BE49-F238E27FC236}">
                            <a16:creationId xmlns:a16="http://schemas.microsoft.com/office/drawing/2014/main" id="{1343B404-CFDD-C536-4E3D-778C96487E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5521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08" name="Freeform: Shape 38">
                        <a:extLst>
                          <a:ext uri="{FF2B5EF4-FFF2-40B4-BE49-F238E27FC236}">
                            <a16:creationId xmlns:a16="http://schemas.microsoft.com/office/drawing/2014/main" id="{584935C4-4719-942F-30DA-E0F4A408DF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3418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09" name="Freeform: Shape 39">
                        <a:extLst>
                          <a:ext uri="{FF2B5EF4-FFF2-40B4-BE49-F238E27FC236}">
                            <a16:creationId xmlns:a16="http://schemas.microsoft.com/office/drawing/2014/main" id="{F88CC4C7-66AD-A4D1-6F92-21976AFA1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1315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0" name="Freeform: Shape 40">
                        <a:extLst>
                          <a:ext uri="{FF2B5EF4-FFF2-40B4-BE49-F238E27FC236}">
                            <a16:creationId xmlns:a16="http://schemas.microsoft.com/office/drawing/2014/main" id="{79B0F63B-0743-90F9-95D2-0DD6AE38A8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9212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1" name="Freeform: Shape 41">
                        <a:extLst>
                          <a:ext uri="{FF2B5EF4-FFF2-40B4-BE49-F238E27FC236}">
                            <a16:creationId xmlns:a16="http://schemas.microsoft.com/office/drawing/2014/main" id="{0BE3BACE-ADDE-1CB3-47C6-DDB3B8604F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7204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64" name="Freeform: Shape 42">
                        <a:extLst>
                          <a:ext uri="{FF2B5EF4-FFF2-40B4-BE49-F238E27FC236}">
                            <a16:creationId xmlns:a16="http://schemas.microsoft.com/office/drawing/2014/main" id="{2C971002-22F2-8CC1-4038-98B3A8E40A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006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65" name="Freeform: Shape 43">
                        <a:extLst>
                          <a:ext uri="{FF2B5EF4-FFF2-40B4-BE49-F238E27FC236}">
                            <a16:creationId xmlns:a16="http://schemas.microsoft.com/office/drawing/2014/main" id="{070D15AD-E7AA-347E-0889-C290D9A83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2903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</p:grpSp>
              </p:grpSp>
              <p:sp>
                <p:nvSpPr>
                  <p:cNvPr id="503" name="Freeform: Shape 33">
                    <a:extLst>
                      <a:ext uri="{FF2B5EF4-FFF2-40B4-BE49-F238E27FC236}">
                        <a16:creationId xmlns:a16="http://schemas.microsoft.com/office/drawing/2014/main" id="{88E711D7-BF75-163D-ED3C-A7B5520770A4}"/>
                      </a:ext>
                    </a:extLst>
                  </p:cNvPr>
                  <p:cNvSpPr/>
                  <p:nvPr/>
                </p:nvSpPr>
                <p:spPr>
                  <a:xfrm>
                    <a:off x="3357520" y="4997498"/>
                    <a:ext cx="61912" cy="61912"/>
                  </a:xfrm>
                  <a:custGeom>
                    <a:avLst/>
                    <a:gdLst>
                      <a:gd name="connsiteX0" fmla="*/ 61913 w 61912"/>
                      <a:gd name="connsiteY0" fmla="*/ 30956 h 61912"/>
                      <a:gd name="connsiteX1" fmla="*/ 30956 w 61912"/>
                      <a:gd name="connsiteY1" fmla="*/ 61912 h 61912"/>
                      <a:gd name="connsiteX2" fmla="*/ 0 w 61912"/>
                      <a:gd name="connsiteY2" fmla="*/ 30956 h 61912"/>
                      <a:gd name="connsiteX3" fmla="*/ 30956 w 61912"/>
                      <a:gd name="connsiteY3" fmla="*/ 0 h 61912"/>
                      <a:gd name="connsiteX4" fmla="*/ 61913 w 61912"/>
                      <a:gd name="connsiteY4" fmla="*/ 30956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61912">
                        <a:moveTo>
                          <a:pt x="61913" y="30956"/>
                        </a:moveTo>
                        <a:cubicBezTo>
                          <a:pt x="61913" y="48053"/>
                          <a:pt x="48053" y="61912"/>
                          <a:pt x="30956" y="61912"/>
                        </a:cubicBezTo>
                        <a:cubicBezTo>
                          <a:pt x="13860" y="61912"/>
                          <a:pt x="0" y="48053"/>
                          <a:pt x="0" y="30956"/>
                        </a:cubicBezTo>
                        <a:cubicBezTo>
                          <a:pt x="0" y="13860"/>
                          <a:pt x="13860" y="0"/>
                          <a:pt x="30956" y="0"/>
                        </a:cubicBezTo>
                        <a:cubicBezTo>
                          <a:pt x="48053" y="0"/>
                          <a:pt x="61913" y="13860"/>
                          <a:pt x="61913" y="309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3852">
                      <a:defRPr/>
                    </a:pPr>
                    <a:endParaRPr lang="en-US" sz="1200">
                      <a:solidFill>
                        <a:schemeClr val="accent2"/>
                      </a:solidFill>
                      <a:latin typeface="Metropolis"/>
                    </a:endParaRPr>
                  </a:p>
                </p:txBody>
              </p:sp>
            </p:grpSp>
          </p:grp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52E7268E-73D5-9FB7-E7CA-1C0A6655229A}"/>
                </a:ext>
              </a:extLst>
            </p:cNvPr>
            <p:cNvGrpSpPr/>
            <p:nvPr/>
          </p:nvGrpSpPr>
          <p:grpSpPr>
            <a:xfrm>
              <a:off x="2428426" y="5085891"/>
              <a:ext cx="803317" cy="803317"/>
              <a:chOff x="7411565" y="186207"/>
              <a:chExt cx="1828960" cy="1828960"/>
            </a:xfrm>
          </p:grpSpPr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437E161F-2445-C460-A495-D9A05C51B793}"/>
                  </a:ext>
                </a:extLst>
              </p:cNvPr>
              <p:cNvSpPr/>
              <p:nvPr/>
            </p:nvSpPr>
            <p:spPr>
              <a:xfrm>
                <a:off x="7411565" y="186207"/>
                <a:ext cx="1828960" cy="1828960"/>
              </a:xfrm>
              <a:prstGeom prst="ellipse">
                <a:avLst/>
              </a:prstGeom>
              <a:solidFill>
                <a:schemeClr val="tx1">
                  <a:lumMod val="90000"/>
                </a:schemeClr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none" lIns="60864" tIns="30432" rIns="60864" bIns="30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030">
                  <a:defRPr/>
                </a:pPr>
                <a:endParaRPr lang="en-US" sz="600" kern="0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496" name="Graphic 9">
                <a:extLst>
                  <a:ext uri="{FF2B5EF4-FFF2-40B4-BE49-F238E27FC236}">
                    <a16:creationId xmlns:a16="http://schemas.microsoft.com/office/drawing/2014/main" id="{CA60246F-104C-9236-73EE-9AFC6F7B277C}"/>
                  </a:ext>
                </a:extLst>
              </p:cNvPr>
              <p:cNvSpPr/>
              <p:nvPr/>
            </p:nvSpPr>
            <p:spPr>
              <a:xfrm>
                <a:off x="7861745" y="555474"/>
                <a:ext cx="928592" cy="1090423"/>
              </a:xfrm>
              <a:custGeom>
                <a:avLst/>
                <a:gdLst>
                  <a:gd name="connsiteX0" fmla="*/ 928592 w 928592"/>
                  <a:gd name="connsiteY0" fmla="*/ 124778 h 1090422"/>
                  <a:gd name="connsiteX1" fmla="*/ 465677 w 928592"/>
                  <a:gd name="connsiteY1" fmla="*/ 0 h 1090422"/>
                  <a:gd name="connsiteX2" fmla="*/ 2858 w 928592"/>
                  <a:gd name="connsiteY2" fmla="*/ 124778 h 1090422"/>
                  <a:gd name="connsiteX3" fmla="*/ 465677 w 928592"/>
                  <a:gd name="connsiteY3" fmla="*/ 249555 h 1090422"/>
                  <a:gd name="connsiteX4" fmla="*/ 897446 w 928592"/>
                  <a:gd name="connsiteY4" fmla="*/ 172974 h 1090422"/>
                  <a:gd name="connsiteX5" fmla="*/ 897446 w 928592"/>
                  <a:gd name="connsiteY5" fmla="*/ 389954 h 1090422"/>
                  <a:gd name="connsiteX6" fmla="*/ 894683 w 928592"/>
                  <a:gd name="connsiteY6" fmla="*/ 398240 h 1090422"/>
                  <a:gd name="connsiteX7" fmla="*/ 462820 w 928592"/>
                  <a:gd name="connsiteY7" fmla="*/ 492062 h 1090422"/>
                  <a:gd name="connsiteX8" fmla="*/ 30956 w 928592"/>
                  <a:gd name="connsiteY8" fmla="*/ 398240 h 1090422"/>
                  <a:gd name="connsiteX9" fmla="*/ 30956 w 928592"/>
                  <a:gd name="connsiteY9" fmla="*/ 250984 h 1090422"/>
                  <a:gd name="connsiteX10" fmla="*/ 15431 w 928592"/>
                  <a:gd name="connsiteY10" fmla="*/ 235458 h 1090422"/>
                  <a:gd name="connsiteX11" fmla="*/ 0 w 928592"/>
                  <a:gd name="connsiteY11" fmla="*/ 250984 h 1090422"/>
                  <a:gd name="connsiteX12" fmla="*/ 0 w 928592"/>
                  <a:gd name="connsiteY12" fmla="*/ 398240 h 1090422"/>
                  <a:gd name="connsiteX13" fmla="*/ 462820 w 928592"/>
                  <a:gd name="connsiteY13" fmla="*/ 523018 h 1090422"/>
                  <a:gd name="connsiteX14" fmla="*/ 897446 w 928592"/>
                  <a:gd name="connsiteY14" fmla="*/ 444246 h 1090422"/>
                  <a:gd name="connsiteX15" fmla="*/ 897446 w 928592"/>
                  <a:gd name="connsiteY15" fmla="*/ 672941 h 1090422"/>
                  <a:gd name="connsiteX16" fmla="*/ 894683 w 928592"/>
                  <a:gd name="connsiteY16" fmla="*/ 681228 h 1090422"/>
                  <a:gd name="connsiteX17" fmla="*/ 462820 w 928592"/>
                  <a:gd name="connsiteY17" fmla="*/ 775049 h 1090422"/>
                  <a:gd name="connsiteX18" fmla="*/ 30956 w 928592"/>
                  <a:gd name="connsiteY18" fmla="*/ 681133 h 1090422"/>
                  <a:gd name="connsiteX19" fmla="*/ 30956 w 928592"/>
                  <a:gd name="connsiteY19" fmla="*/ 537020 h 1090422"/>
                  <a:gd name="connsiteX20" fmla="*/ 15431 w 928592"/>
                  <a:gd name="connsiteY20" fmla="*/ 521494 h 1090422"/>
                  <a:gd name="connsiteX21" fmla="*/ 0 w 928592"/>
                  <a:gd name="connsiteY21" fmla="*/ 537020 h 1090422"/>
                  <a:gd name="connsiteX22" fmla="*/ 0 w 928592"/>
                  <a:gd name="connsiteY22" fmla="*/ 681133 h 1090422"/>
                  <a:gd name="connsiteX23" fmla="*/ 462820 w 928592"/>
                  <a:gd name="connsiteY23" fmla="*/ 805910 h 1090422"/>
                  <a:gd name="connsiteX24" fmla="*/ 897446 w 928592"/>
                  <a:gd name="connsiteY24" fmla="*/ 727138 h 1090422"/>
                  <a:gd name="connsiteX25" fmla="*/ 897446 w 928592"/>
                  <a:gd name="connsiteY25" fmla="*/ 957358 h 1090422"/>
                  <a:gd name="connsiteX26" fmla="*/ 894683 w 928592"/>
                  <a:gd name="connsiteY26" fmla="*/ 965645 h 1090422"/>
                  <a:gd name="connsiteX27" fmla="*/ 462820 w 928592"/>
                  <a:gd name="connsiteY27" fmla="*/ 1059466 h 1090422"/>
                  <a:gd name="connsiteX28" fmla="*/ 30956 w 928592"/>
                  <a:gd name="connsiteY28" fmla="*/ 965645 h 1090422"/>
                  <a:gd name="connsiteX29" fmla="*/ 30956 w 928592"/>
                  <a:gd name="connsiteY29" fmla="*/ 821531 h 1090422"/>
                  <a:gd name="connsiteX30" fmla="*/ 15431 w 928592"/>
                  <a:gd name="connsiteY30" fmla="*/ 806006 h 1090422"/>
                  <a:gd name="connsiteX31" fmla="*/ 0 w 928592"/>
                  <a:gd name="connsiteY31" fmla="*/ 821531 h 1090422"/>
                  <a:gd name="connsiteX32" fmla="*/ 0 w 928592"/>
                  <a:gd name="connsiteY32" fmla="*/ 965645 h 1090422"/>
                  <a:gd name="connsiteX33" fmla="*/ 462820 w 928592"/>
                  <a:gd name="connsiteY33" fmla="*/ 1090422 h 1090422"/>
                  <a:gd name="connsiteX34" fmla="*/ 924782 w 928592"/>
                  <a:gd name="connsiteY34" fmla="*/ 973836 h 1090422"/>
                  <a:gd name="connsiteX35" fmla="*/ 928402 w 928592"/>
                  <a:gd name="connsiteY35" fmla="*/ 973836 h 1090422"/>
                  <a:gd name="connsiteX36" fmla="*/ 928402 w 928592"/>
                  <a:gd name="connsiteY36" fmla="*/ 135065 h 1090422"/>
                  <a:gd name="connsiteX37" fmla="*/ 927068 w 928592"/>
                  <a:gd name="connsiteY37" fmla="*/ 135065 h 1090422"/>
                  <a:gd name="connsiteX38" fmla="*/ 928592 w 928592"/>
                  <a:gd name="connsiteY38" fmla="*/ 124778 h 1090422"/>
                  <a:gd name="connsiteX39" fmla="*/ 465677 w 928592"/>
                  <a:gd name="connsiteY39" fmla="*/ 218599 h 1090422"/>
                  <a:gd name="connsiteX40" fmla="*/ 33814 w 928592"/>
                  <a:gd name="connsiteY40" fmla="*/ 124778 h 1090422"/>
                  <a:gd name="connsiteX41" fmla="*/ 465677 w 928592"/>
                  <a:gd name="connsiteY41" fmla="*/ 30956 h 1090422"/>
                  <a:gd name="connsiteX42" fmla="*/ 897541 w 928592"/>
                  <a:gd name="connsiteY42" fmla="*/ 124778 h 1090422"/>
                  <a:gd name="connsiteX43" fmla="*/ 465677 w 928592"/>
                  <a:gd name="connsiteY43" fmla="*/ 218599 h 1090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28592" h="1090422">
                    <a:moveTo>
                      <a:pt x="928592" y="124778"/>
                    </a:moveTo>
                    <a:cubicBezTo>
                      <a:pt x="928592" y="42863"/>
                      <a:pt x="695706" y="0"/>
                      <a:pt x="465677" y="0"/>
                    </a:cubicBezTo>
                    <a:cubicBezTo>
                      <a:pt x="235649" y="0"/>
                      <a:pt x="2858" y="42863"/>
                      <a:pt x="2858" y="124778"/>
                    </a:cubicBezTo>
                    <a:cubicBezTo>
                      <a:pt x="2858" y="206693"/>
                      <a:pt x="235649" y="249555"/>
                      <a:pt x="465677" y="249555"/>
                    </a:cubicBezTo>
                    <a:cubicBezTo>
                      <a:pt x="645224" y="249555"/>
                      <a:pt x="826580" y="223456"/>
                      <a:pt x="897446" y="172974"/>
                    </a:cubicBezTo>
                    <a:lnTo>
                      <a:pt x="897446" y="389954"/>
                    </a:lnTo>
                    <a:cubicBezTo>
                      <a:pt x="895826" y="392430"/>
                      <a:pt x="894683" y="395097"/>
                      <a:pt x="894683" y="398240"/>
                    </a:cubicBezTo>
                    <a:cubicBezTo>
                      <a:pt x="894683" y="437388"/>
                      <a:pt x="730377" y="492062"/>
                      <a:pt x="462820" y="492062"/>
                    </a:cubicBezTo>
                    <a:cubicBezTo>
                      <a:pt x="195263" y="492062"/>
                      <a:pt x="30956" y="437388"/>
                      <a:pt x="30956" y="398240"/>
                    </a:cubicBezTo>
                    <a:lnTo>
                      <a:pt x="30956" y="250984"/>
                    </a:lnTo>
                    <a:cubicBezTo>
                      <a:pt x="30956" y="242411"/>
                      <a:pt x="24003" y="235458"/>
                      <a:pt x="15431" y="235458"/>
                    </a:cubicBezTo>
                    <a:cubicBezTo>
                      <a:pt x="6858" y="235458"/>
                      <a:pt x="0" y="242411"/>
                      <a:pt x="0" y="250984"/>
                    </a:cubicBezTo>
                    <a:lnTo>
                      <a:pt x="0" y="398240"/>
                    </a:lnTo>
                    <a:cubicBezTo>
                      <a:pt x="0" y="480155"/>
                      <a:pt x="232791" y="523018"/>
                      <a:pt x="462820" y="523018"/>
                    </a:cubicBezTo>
                    <a:cubicBezTo>
                      <a:pt x="645033" y="523018"/>
                      <a:pt x="828865" y="496062"/>
                      <a:pt x="897446" y="444246"/>
                    </a:cubicBezTo>
                    <a:lnTo>
                      <a:pt x="897446" y="672941"/>
                    </a:lnTo>
                    <a:cubicBezTo>
                      <a:pt x="895826" y="675418"/>
                      <a:pt x="894683" y="678085"/>
                      <a:pt x="894683" y="681228"/>
                    </a:cubicBezTo>
                    <a:cubicBezTo>
                      <a:pt x="894683" y="720376"/>
                      <a:pt x="730377" y="775049"/>
                      <a:pt x="462820" y="775049"/>
                    </a:cubicBezTo>
                    <a:cubicBezTo>
                      <a:pt x="195263" y="775049"/>
                      <a:pt x="30956" y="720281"/>
                      <a:pt x="30956" y="681133"/>
                    </a:cubicBezTo>
                    <a:lnTo>
                      <a:pt x="30956" y="537020"/>
                    </a:lnTo>
                    <a:cubicBezTo>
                      <a:pt x="30956" y="528447"/>
                      <a:pt x="24003" y="521494"/>
                      <a:pt x="15431" y="521494"/>
                    </a:cubicBezTo>
                    <a:cubicBezTo>
                      <a:pt x="6858" y="521494"/>
                      <a:pt x="0" y="528447"/>
                      <a:pt x="0" y="537020"/>
                    </a:cubicBezTo>
                    <a:lnTo>
                      <a:pt x="0" y="681133"/>
                    </a:lnTo>
                    <a:cubicBezTo>
                      <a:pt x="0" y="763048"/>
                      <a:pt x="232791" y="805910"/>
                      <a:pt x="462820" y="805910"/>
                    </a:cubicBezTo>
                    <a:cubicBezTo>
                      <a:pt x="645033" y="805910"/>
                      <a:pt x="828865" y="778955"/>
                      <a:pt x="897446" y="727138"/>
                    </a:cubicBezTo>
                    <a:lnTo>
                      <a:pt x="897446" y="957358"/>
                    </a:lnTo>
                    <a:cubicBezTo>
                      <a:pt x="895826" y="959834"/>
                      <a:pt x="894683" y="962501"/>
                      <a:pt x="894683" y="965645"/>
                    </a:cubicBezTo>
                    <a:cubicBezTo>
                      <a:pt x="894683" y="1004792"/>
                      <a:pt x="730377" y="1059466"/>
                      <a:pt x="462820" y="1059466"/>
                    </a:cubicBezTo>
                    <a:cubicBezTo>
                      <a:pt x="195263" y="1059466"/>
                      <a:pt x="30956" y="1004792"/>
                      <a:pt x="30956" y="965645"/>
                    </a:cubicBezTo>
                    <a:lnTo>
                      <a:pt x="30956" y="821531"/>
                    </a:lnTo>
                    <a:cubicBezTo>
                      <a:pt x="30956" y="812959"/>
                      <a:pt x="24003" y="806006"/>
                      <a:pt x="15431" y="806006"/>
                    </a:cubicBezTo>
                    <a:cubicBezTo>
                      <a:pt x="6858" y="806006"/>
                      <a:pt x="0" y="812959"/>
                      <a:pt x="0" y="821531"/>
                    </a:cubicBezTo>
                    <a:lnTo>
                      <a:pt x="0" y="965645"/>
                    </a:lnTo>
                    <a:cubicBezTo>
                      <a:pt x="0" y="1047560"/>
                      <a:pt x="232791" y="1090422"/>
                      <a:pt x="462820" y="1090422"/>
                    </a:cubicBezTo>
                    <a:cubicBezTo>
                      <a:pt x="685038" y="1090422"/>
                      <a:pt x="909828" y="1050417"/>
                      <a:pt x="924782" y="973836"/>
                    </a:cubicBezTo>
                    <a:lnTo>
                      <a:pt x="928402" y="973836"/>
                    </a:lnTo>
                    <a:lnTo>
                      <a:pt x="928402" y="135065"/>
                    </a:lnTo>
                    <a:lnTo>
                      <a:pt x="927068" y="135065"/>
                    </a:lnTo>
                    <a:cubicBezTo>
                      <a:pt x="928021" y="131731"/>
                      <a:pt x="928592" y="128302"/>
                      <a:pt x="928592" y="124778"/>
                    </a:cubicBezTo>
                    <a:close/>
                    <a:moveTo>
                      <a:pt x="465677" y="218599"/>
                    </a:moveTo>
                    <a:cubicBezTo>
                      <a:pt x="198120" y="218599"/>
                      <a:pt x="33814" y="163925"/>
                      <a:pt x="33814" y="124778"/>
                    </a:cubicBezTo>
                    <a:cubicBezTo>
                      <a:pt x="33814" y="85630"/>
                      <a:pt x="198120" y="30956"/>
                      <a:pt x="465677" y="30956"/>
                    </a:cubicBezTo>
                    <a:cubicBezTo>
                      <a:pt x="733235" y="30956"/>
                      <a:pt x="897541" y="85630"/>
                      <a:pt x="897541" y="124778"/>
                    </a:cubicBezTo>
                    <a:cubicBezTo>
                      <a:pt x="897541" y="163925"/>
                      <a:pt x="733330" y="218599"/>
                      <a:pt x="465677" y="218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200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2BCD80-47F3-47A3-E629-ACDF6C5811EE}"/>
              </a:ext>
            </a:extLst>
          </p:cNvPr>
          <p:cNvGrpSpPr/>
          <p:nvPr/>
        </p:nvGrpSpPr>
        <p:grpSpPr>
          <a:xfrm>
            <a:off x="1413287" y="3063742"/>
            <a:ext cx="860523" cy="680452"/>
            <a:chOff x="646814" y="3219219"/>
            <a:chExt cx="505824" cy="39997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40D02DC-B731-FA46-9844-497A6424883B}"/>
                </a:ext>
              </a:extLst>
            </p:cNvPr>
            <p:cNvGrpSpPr/>
            <p:nvPr/>
          </p:nvGrpSpPr>
          <p:grpSpPr>
            <a:xfrm>
              <a:off x="646814" y="3349070"/>
              <a:ext cx="266985" cy="270125"/>
              <a:chOff x="1236546" y="2455520"/>
              <a:chExt cx="487970" cy="493710"/>
            </a:xfrm>
            <a:solidFill>
              <a:schemeClr val="tx1"/>
            </a:solidFill>
          </p:grpSpPr>
          <p:sp>
            <p:nvSpPr>
              <p:cNvPr id="102" name="Freeform 331">
                <a:extLst>
                  <a:ext uri="{FF2B5EF4-FFF2-40B4-BE49-F238E27FC236}">
                    <a16:creationId xmlns:a16="http://schemas.microsoft.com/office/drawing/2014/main" id="{6B0FD83A-7868-CB57-B667-C2E8109AF9B1}"/>
                  </a:ext>
                </a:extLst>
              </p:cNvPr>
              <p:cNvSpPr/>
              <p:nvPr/>
            </p:nvSpPr>
            <p:spPr>
              <a:xfrm>
                <a:off x="1236546" y="2455520"/>
                <a:ext cx="487970" cy="493710"/>
              </a:xfrm>
              <a:custGeom>
                <a:avLst/>
                <a:gdLst>
                  <a:gd name="connsiteX0" fmla="*/ 30298 w 666540"/>
                  <a:gd name="connsiteY0" fmla="*/ 30298 h 666540"/>
                  <a:gd name="connsiteX1" fmla="*/ 30298 w 666540"/>
                  <a:gd name="connsiteY1" fmla="*/ 636243 h 666540"/>
                  <a:gd name="connsiteX2" fmla="*/ 636243 w 666540"/>
                  <a:gd name="connsiteY2" fmla="*/ 636243 h 666540"/>
                  <a:gd name="connsiteX3" fmla="*/ 636243 w 666540"/>
                  <a:gd name="connsiteY3" fmla="*/ 30298 h 666540"/>
                  <a:gd name="connsiteX4" fmla="*/ 0 w 666540"/>
                  <a:gd name="connsiteY4" fmla="*/ 0 h 666540"/>
                  <a:gd name="connsiteX5" fmla="*/ 666540 w 666540"/>
                  <a:gd name="connsiteY5" fmla="*/ 0 h 666540"/>
                  <a:gd name="connsiteX6" fmla="*/ 666540 w 666540"/>
                  <a:gd name="connsiteY6" fmla="*/ 666540 h 666540"/>
                  <a:gd name="connsiteX7" fmla="*/ 0 w 666540"/>
                  <a:gd name="connsiteY7" fmla="*/ 666540 h 66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540" h="666540">
                    <a:moveTo>
                      <a:pt x="30298" y="30298"/>
                    </a:moveTo>
                    <a:lnTo>
                      <a:pt x="30298" y="636243"/>
                    </a:lnTo>
                    <a:lnTo>
                      <a:pt x="636243" y="636243"/>
                    </a:lnTo>
                    <a:lnTo>
                      <a:pt x="636243" y="30298"/>
                    </a:lnTo>
                    <a:close/>
                    <a:moveTo>
                      <a:pt x="0" y="0"/>
                    </a:moveTo>
                    <a:lnTo>
                      <a:pt x="666540" y="0"/>
                    </a:lnTo>
                    <a:lnTo>
                      <a:pt x="666540" y="666540"/>
                    </a:lnTo>
                    <a:lnTo>
                      <a:pt x="0" y="666540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2857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id="{4A663CBE-F1D1-C371-91F3-D0F3201A4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890" y="2650648"/>
                <a:ext cx="112499" cy="122201"/>
              </a:xfrm>
              <a:custGeom>
                <a:avLst/>
                <a:gdLst>
                  <a:gd name="T0" fmla="*/ 154 w 304"/>
                  <a:gd name="T1" fmla="*/ 324 h 324"/>
                  <a:gd name="T2" fmla="*/ 150 w 304"/>
                  <a:gd name="T3" fmla="*/ 324 h 324"/>
                  <a:gd name="T4" fmla="*/ 109 w 304"/>
                  <a:gd name="T5" fmla="*/ 292 h 324"/>
                  <a:gd name="T6" fmla="*/ 5 w 304"/>
                  <a:gd name="T7" fmla="*/ 52 h 324"/>
                  <a:gd name="T8" fmla="*/ 0 w 304"/>
                  <a:gd name="T9" fmla="*/ 34 h 324"/>
                  <a:gd name="T10" fmla="*/ 36 w 304"/>
                  <a:gd name="T11" fmla="*/ 0 h 324"/>
                  <a:gd name="T12" fmla="*/ 72 w 304"/>
                  <a:gd name="T13" fmla="*/ 26 h 324"/>
                  <a:gd name="T14" fmla="*/ 153 w 304"/>
                  <a:gd name="T15" fmla="*/ 234 h 324"/>
                  <a:gd name="T16" fmla="*/ 235 w 304"/>
                  <a:gd name="T17" fmla="*/ 25 h 324"/>
                  <a:gd name="T18" fmla="*/ 269 w 304"/>
                  <a:gd name="T19" fmla="*/ 0 h 324"/>
                  <a:gd name="T20" fmla="*/ 304 w 304"/>
                  <a:gd name="T21" fmla="*/ 34 h 324"/>
                  <a:gd name="T22" fmla="*/ 300 w 304"/>
                  <a:gd name="T23" fmla="*/ 52 h 324"/>
                  <a:gd name="T24" fmla="*/ 195 w 304"/>
                  <a:gd name="T25" fmla="*/ 292 h 324"/>
                  <a:gd name="T26" fmla="*/ 154 w 304"/>
                  <a:gd name="T2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" h="324">
                    <a:moveTo>
                      <a:pt x="154" y="324"/>
                    </a:moveTo>
                    <a:cubicBezTo>
                      <a:pt x="150" y="324"/>
                      <a:pt x="150" y="324"/>
                      <a:pt x="150" y="324"/>
                    </a:cubicBezTo>
                    <a:cubicBezTo>
                      <a:pt x="131" y="324"/>
                      <a:pt x="118" y="311"/>
                      <a:pt x="109" y="29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3" y="47"/>
                      <a:pt x="0" y="41"/>
                      <a:pt x="0" y="34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66" y="11"/>
                      <a:pt x="72" y="26"/>
                    </a:cubicBezTo>
                    <a:cubicBezTo>
                      <a:pt x="153" y="234"/>
                      <a:pt x="153" y="234"/>
                      <a:pt x="153" y="234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40" y="12"/>
                      <a:pt x="250" y="0"/>
                      <a:pt x="269" y="0"/>
                    </a:cubicBezTo>
                    <a:cubicBezTo>
                      <a:pt x="288" y="0"/>
                      <a:pt x="304" y="15"/>
                      <a:pt x="304" y="34"/>
                    </a:cubicBezTo>
                    <a:cubicBezTo>
                      <a:pt x="304" y="41"/>
                      <a:pt x="301" y="48"/>
                      <a:pt x="300" y="52"/>
                    </a:cubicBezTo>
                    <a:cubicBezTo>
                      <a:pt x="195" y="292"/>
                      <a:pt x="195" y="292"/>
                      <a:pt x="195" y="292"/>
                    </a:cubicBezTo>
                    <a:cubicBezTo>
                      <a:pt x="187" y="311"/>
                      <a:pt x="173" y="324"/>
                      <a:pt x="154" y="324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7720EAF3-DC8B-36C1-288E-ED70A5DF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215" y="2649541"/>
                <a:ext cx="176562" cy="122201"/>
              </a:xfrm>
              <a:custGeom>
                <a:avLst/>
                <a:gdLst>
                  <a:gd name="T0" fmla="*/ 0 w 477"/>
                  <a:gd name="T1" fmla="*/ 39 h 324"/>
                  <a:gd name="T2" fmla="*/ 35 w 477"/>
                  <a:gd name="T3" fmla="*/ 3 h 324"/>
                  <a:gd name="T4" fmla="*/ 72 w 477"/>
                  <a:gd name="T5" fmla="*/ 39 h 324"/>
                  <a:gd name="T6" fmla="*/ 72 w 477"/>
                  <a:gd name="T7" fmla="*/ 54 h 324"/>
                  <a:gd name="T8" fmla="*/ 167 w 477"/>
                  <a:gd name="T9" fmla="*/ 0 h 324"/>
                  <a:gd name="T10" fmla="*/ 261 w 477"/>
                  <a:gd name="T11" fmla="*/ 55 h 324"/>
                  <a:gd name="T12" fmla="*/ 367 w 477"/>
                  <a:gd name="T13" fmla="*/ 0 h 324"/>
                  <a:gd name="T14" fmla="*/ 477 w 477"/>
                  <a:gd name="T15" fmla="*/ 120 h 324"/>
                  <a:gd name="T16" fmla="*/ 477 w 477"/>
                  <a:gd name="T17" fmla="*/ 288 h 324"/>
                  <a:gd name="T18" fmla="*/ 442 w 477"/>
                  <a:gd name="T19" fmla="*/ 324 h 324"/>
                  <a:gd name="T20" fmla="*/ 405 w 477"/>
                  <a:gd name="T21" fmla="*/ 288 h 324"/>
                  <a:gd name="T22" fmla="*/ 405 w 477"/>
                  <a:gd name="T23" fmla="*/ 142 h 324"/>
                  <a:gd name="T24" fmla="*/ 342 w 477"/>
                  <a:gd name="T25" fmla="*/ 65 h 324"/>
                  <a:gd name="T26" fmla="*/ 275 w 477"/>
                  <a:gd name="T27" fmla="*/ 143 h 324"/>
                  <a:gd name="T28" fmla="*/ 275 w 477"/>
                  <a:gd name="T29" fmla="*/ 288 h 324"/>
                  <a:gd name="T30" fmla="*/ 239 w 477"/>
                  <a:gd name="T31" fmla="*/ 324 h 324"/>
                  <a:gd name="T32" fmla="*/ 203 w 477"/>
                  <a:gd name="T33" fmla="*/ 288 h 324"/>
                  <a:gd name="T34" fmla="*/ 203 w 477"/>
                  <a:gd name="T35" fmla="*/ 142 h 324"/>
                  <a:gd name="T36" fmla="*/ 139 w 477"/>
                  <a:gd name="T37" fmla="*/ 65 h 324"/>
                  <a:gd name="T38" fmla="*/ 72 w 477"/>
                  <a:gd name="T39" fmla="*/ 143 h 324"/>
                  <a:gd name="T40" fmla="*/ 72 w 477"/>
                  <a:gd name="T41" fmla="*/ 288 h 324"/>
                  <a:gd name="T42" fmla="*/ 35 w 477"/>
                  <a:gd name="T43" fmla="*/ 324 h 324"/>
                  <a:gd name="T44" fmla="*/ 0 w 477"/>
                  <a:gd name="T45" fmla="*/ 288 h 324"/>
                  <a:gd name="T46" fmla="*/ 0 w 477"/>
                  <a:gd name="T47" fmla="*/ 3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7" h="324">
                    <a:moveTo>
                      <a:pt x="0" y="39"/>
                    </a:moveTo>
                    <a:cubicBezTo>
                      <a:pt x="0" y="19"/>
                      <a:pt x="15" y="3"/>
                      <a:pt x="35" y="3"/>
                    </a:cubicBezTo>
                    <a:cubicBezTo>
                      <a:pt x="56" y="3"/>
                      <a:pt x="72" y="19"/>
                      <a:pt x="72" y="39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92" y="26"/>
                      <a:pt x="119" y="0"/>
                      <a:pt x="167" y="0"/>
                    </a:cubicBezTo>
                    <a:cubicBezTo>
                      <a:pt x="213" y="0"/>
                      <a:pt x="245" y="22"/>
                      <a:pt x="261" y="55"/>
                    </a:cubicBezTo>
                    <a:cubicBezTo>
                      <a:pt x="286" y="22"/>
                      <a:pt x="320" y="0"/>
                      <a:pt x="367" y="0"/>
                    </a:cubicBezTo>
                    <a:cubicBezTo>
                      <a:pt x="436" y="0"/>
                      <a:pt x="477" y="43"/>
                      <a:pt x="477" y="120"/>
                    </a:cubicBezTo>
                    <a:cubicBezTo>
                      <a:pt x="477" y="288"/>
                      <a:pt x="477" y="288"/>
                      <a:pt x="477" y="288"/>
                    </a:cubicBezTo>
                    <a:cubicBezTo>
                      <a:pt x="477" y="308"/>
                      <a:pt x="462" y="324"/>
                      <a:pt x="442" y="324"/>
                    </a:cubicBezTo>
                    <a:cubicBezTo>
                      <a:pt x="422" y="324"/>
                      <a:pt x="405" y="308"/>
                      <a:pt x="405" y="288"/>
                    </a:cubicBezTo>
                    <a:cubicBezTo>
                      <a:pt x="405" y="142"/>
                      <a:pt x="405" y="142"/>
                      <a:pt x="405" y="142"/>
                    </a:cubicBezTo>
                    <a:cubicBezTo>
                      <a:pt x="405" y="92"/>
                      <a:pt x="382" y="65"/>
                      <a:pt x="342" y="65"/>
                    </a:cubicBezTo>
                    <a:cubicBezTo>
                      <a:pt x="302" y="65"/>
                      <a:pt x="275" y="93"/>
                      <a:pt x="275" y="143"/>
                    </a:cubicBezTo>
                    <a:cubicBezTo>
                      <a:pt x="275" y="288"/>
                      <a:pt x="275" y="288"/>
                      <a:pt x="275" y="288"/>
                    </a:cubicBezTo>
                    <a:cubicBezTo>
                      <a:pt x="275" y="308"/>
                      <a:pt x="258" y="324"/>
                      <a:pt x="239" y="324"/>
                    </a:cubicBezTo>
                    <a:cubicBezTo>
                      <a:pt x="219" y="324"/>
                      <a:pt x="203" y="308"/>
                      <a:pt x="203" y="288"/>
                    </a:cubicBezTo>
                    <a:cubicBezTo>
                      <a:pt x="203" y="142"/>
                      <a:pt x="203" y="142"/>
                      <a:pt x="203" y="142"/>
                    </a:cubicBezTo>
                    <a:cubicBezTo>
                      <a:pt x="203" y="93"/>
                      <a:pt x="179" y="65"/>
                      <a:pt x="139" y="65"/>
                    </a:cubicBezTo>
                    <a:cubicBezTo>
                      <a:pt x="99" y="65"/>
                      <a:pt x="72" y="95"/>
                      <a:pt x="72" y="143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308"/>
                      <a:pt x="56" y="324"/>
                      <a:pt x="35" y="324"/>
                    </a:cubicBezTo>
                    <a:cubicBezTo>
                      <a:pt x="16" y="324"/>
                      <a:pt x="0" y="308"/>
                      <a:pt x="0" y="288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7784CAF-ABF9-80A0-28B5-FBA1FC442596}"/>
                </a:ext>
              </a:extLst>
            </p:cNvPr>
            <p:cNvGrpSpPr/>
            <p:nvPr/>
          </p:nvGrpSpPr>
          <p:grpSpPr>
            <a:xfrm>
              <a:off x="931979" y="3334360"/>
              <a:ext cx="220659" cy="223255"/>
              <a:chOff x="1236546" y="2455520"/>
              <a:chExt cx="487970" cy="493710"/>
            </a:xfrm>
            <a:solidFill>
              <a:schemeClr val="tx1"/>
            </a:solidFill>
          </p:grpSpPr>
          <p:sp>
            <p:nvSpPr>
              <p:cNvPr id="99" name="Freeform 331">
                <a:extLst>
                  <a:ext uri="{FF2B5EF4-FFF2-40B4-BE49-F238E27FC236}">
                    <a16:creationId xmlns:a16="http://schemas.microsoft.com/office/drawing/2014/main" id="{3AF018A5-34A6-72C4-4BB5-E4E840D0BF29}"/>
                  </a:ext>
                </a:extLst>
              </p:cNvPr>
              <p:cNvSpPr/>
              <p:nvPr/>
            </p:nvSpPr>
            <p:spPr>
              <a:xfrm>
                <a:off x="1236546" y="2455520"/>
                <a:ext cx="487970" cy="493710"/>
              </a:xfrm>
              <a:custGeom>
                <a:avLst/>
                <a:gdLst>
                  <a:gd name="connsiteX0" fmla="*/ 30298 w 666540"/>
                  <a:gd name="connsiteY0" fmla="*/ 30298 h 666540"/>
                  <a:gd name="connsiteX1" fmla="*/ 30298 w 666540"/>
                  <a:gd name="connsiteY1" fmla="*/ 636243 h 666540"/>
                  <a:gd name="connsiteX2" fmla="*/ 636243 w 666540"/>
                  <a:gd name="connsiteY2" fmla="*/ 636243 h 666540"/>
                  <a:gd name="connsiteX3" fmla="*/ 636243 w 666540"/>
                  <a:gd name="connsiteY3" fmla="*/ 30298 h 666540"/>
                  <a:gd name="connsiteX4" fmla="*/ 0 w 666540"/>
                  <a:gd name="connsiteY4" fmla="*/ 0 h 666540"/>
                  <a:gd name="connsiteX5" fmla="*/ 666540 w 666540"/>
                  <a:gd name="connsiteY5" fmla="*/ 0 h 666540"/>
                  <a:gd name="connsiteX6" fmla="*/ 666540 w 666540"/>
                  <a:gd name="connsiteY6" fmla="*/ 666540 h 666540"/>
                  <a:gd name="connsiteX7" fmla="*/ 0 w 666540"/>
                  <a:gd name="connsiteY7" fmla="*/ 666540 h 66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540" h="666540">
                    <a:moveTo>
                      <a:pt x="30298" y="30298"/>
                    </a:moveTo>
                    <a:lnTo>
                      <a:pt x="30298" y="636243"/>
                    </a:lnTo>
                    <a:lnTo>
                      <a:pt x="636243" y="636243"/>
                    </a:lnTo>
                    <a:lnTo>
                      <a:pt x="636243" y="30298"/>
                    </a:lnTo>
                    <a:close/>
                    <a:moveTo>
                      <a:pt x="0" y="0"/>
                    </a:moveTo>
                    <a:lnTo>
                      <a:pt x="666540" y="0"/>
                    </a:lnTo>
                    <a:lnTo>
                      <a:pt x="666540" y="666540"/>
                    </a:lnTo>
                    <a:lnTo>
                      <a:pt x="0" y="666540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2857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100" name="Freeform 5">
                <a:extLst>
                  <a:ext uri="{FF2B5EF4-FFF2-40B4-BE49-F238E27FC236}">
                    <a16:creationId xmlns:a16="http://schemas.microsoft.com/office/drawing/2014/main" id="{7696E261-130D-6F44-5120-27C69E116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890" y="2650648"/>
                <a:ext cx="112499" cy="122201"/>
              </a:xfrm>
              <a:custGeom>
                <a:avLst/>
                <a:gdLst>
                  <a:gd name="T0" fmla="*/ 154 w 304"/>
                  <a:gd name="T1" fmla="*/ 324 h 324"/>
                  <a:gd name="T2" fmla="*/ 150 w 304"/>
                  <a:gd name="T3" fmla="*/ 324 h 324"/>
                  <a:gd name="T4" fmla="*/ 109 w 304"/>
                  <a:gd name="T5" fmla="*/ 292 h 324"/>
                  <a:gd name="T6" fmla="*/ 5 w 304"/>
                  <a:gd name="T7" fmla="*/ 52 h 324"/>
                  <a:gd name="T8" fmla="*/ 0 w 304"/>
                  <a:gd name="T9" fmla="*/ 34 h 324"/>
                  <a:gd name="T10" fmla="*/ 36 w 304"/>
                  <a:gd name="T11" fmla="*/ 0 h 324"/>
                  <a:gd name="T12" fmla="*/ 72 w 304"/>
                  <a:gd name="T13" fmla="*/ 26 h 324"/>
                  <a:gd name="T14" fmla="*/ 153 w 304"/>
                  <a:gd name="T15" fmla="*/ 234 h 324"/>
                  <a:gd name="T16" fmla="*/ 235 w 304"/>
                  <a:gd name="T17" fmla="*/ 25 h 324"/>
                  <a:gd name="T18" fmla="*/ 269 w 304"/>
                  <a:gd name="T19" fmla="*/ 0 h 324"/>
                  <a:gd name="T20" fmla="*/ 304 w 304"/>
                  <a:gd name="T21" fmla="*/ 34 h 324"/>
                  <a:gd name="T22" fmla="*/ 300 w 304"/>
                  <a:gd name="T23" fmla="*/ 52 h 324"/>
                  <a:gd name="T24" fmla="*/ 195 w 304"/>
                  <a:gd name="T25" fmla="*/ 292 h 324"/>
                  <a:gd name="T26" fmla="*/ 154 w 304"/>
                  <a:gd name="T2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" h="324">
                    <a:moveTo>
                      <a:pt x="154" y="324"/>
                    </a:moveTo>
                    <a:cubicBezTo>
                      <a:pt x="150" y="324"/>
                      <a:pt x="150" y="324"/>
                      <a:pt x="150" y="324"/>
                    </a:cubicBezTo>
                    <a:cubicBezTo>
                      <a:pt x="131" y="324"/>
                      <a:pt x="118" y="311"/>
                      <a:pt x="109" y="29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3" y="47"/>
                      <a:pt x="0" y="41"/>
                      <a:pt x="0" y="34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66" y="11"/>
                      <a:pt x="72" y="26"/>
                    </a:cubicBezTo>
                    <a:cubicBezTo>
                      <a:pt x="153" y="234"/>
                      <a:pt x="153" y="234"/>
                      <a:pt x="153" y="234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40" y="12"/>
                      <a:pt x="250" y="0"/>
                      <a:pt x="269" y="0"/>
                    </a:cubicBezTo>
                    <a:cubicBezTo>
                      <a:pt x="288" y="0"/>
                      <a:pt x="304" y="15"/>
                      <a:pt x="304" y="34"/>
                    </a:cubicBezTo>
                    <a:cubicBezTo>
                      <a:pt x="304" y="41"/>
                      <a:pt x="301" y="48"/>
                      <a:pt x="300" y="52"/>
                    </a:cubicBezTo>
                    <a:cubicBezTo>
                      <a:pt x="195" y="292"/>
                      <a:pt x="195" y="292"/>
                      <a:pt x="195" y="292"/>
                    </a:cubicBezTo>
                    <a:cubicBezTo>
                      <a:pt x="187" y="311"/>
                      <a:pt x="173" y="324"/>
                      <a:pt x="154" y="324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B1F60024-C3C0-AE93-C4DF-03248425F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215" y="2649541"/>
                <a:ext cx="176562" cy="122201"/>
              </a:xfrm>
              <a:custGeom>
                <a:avLst/>
                <a:gdLst>
                  <a:gd name="T0" fmla="*/ 0 w 477"/>
                  <a:gd name="T1" fmla="*/ 39 h 324"/>
                  <a:gd name="T2" fmla="*/ 35 w 477"/>
                  <a:gd name="T3" fmla="*/ 3 h 324"/>
                  <a:gd name="T4" fmla="*/ 72 w 477"/>
                  <a:gd name="T5" fmla="*/ 39 h 324"/>
                  <a:gd name="T6" fmla="*/ 72 w 477"/>
                  <a:gd name="T7" fmla="*/ 54 h 324"/>
                  <a:gd name="T8" fmla="*/ 167 w 477"/>
                  <a:gd name="T9" fmla="*/ 0 h 324"/>
                  <a:gd name="T10" fmla="*/ 261 w 477"/>
                  <a:gd name="T11" fmla="*/ 55 h 324"/>
                  <a:gd name="T12" fmla="*/ 367 w 477"/>
                  <a:gd name="T13" fmla="*/ 0 h 324"/>
                  <a:gd name="T14" fmla="*/ 477 w 477"/>
                  <a:gd name="T15" fmla="*/ 120 h 324"/>
                  <a:gd name="T16" fmla="*/ 477 w 477"/>
                  <a:gd name="T17" fmla="*/ 288 h 324"/>
                  <a:gd name="T18" fmla="*/ 442 w 477"/>
                  <a:gd name="T19" fmla="*/ 324 h 324"/>
                  <a:gd name="T20" fmla="*/ 405 w 477"/>
                  <a:gd name="T21" fmla="*/ 288 h 324"/>
                  <a:gd name="T22" fmla="*/ 405 w 477"/>
                  <a:gd name="T23" fmla="*/ 142 h 324"/>
                  <a:gd name="T24" fmla="*/ 342 w 477"/>
                  <a:gd name="T25" fmla="*/ 65 h 324"/>
                  <a:gd name="T26" fmla="*/ 275 w 477"/>
                  <a:gd name="T27" fmla="*/ 143 h 324"/>
                  <a:gd name="T28" fmla="*/ 275 w 477"/>
                  <a:gd name="T29" fmla="*/ 288 h 324"/>
                  <a:gd name="T30" fmla="*/ 239 w 477"/>
                  <a:gd name="T31" fmla="*/ 324 h 324"/>
                  <a:gd name="T32" fmla="*/ 203 w 477"/>
                  <a:gd name="T33" fmla="*/ 288 h 324"/>
                  <a:gd name="T34" fmla="*/ 203 w 477"/>
                  <a:gd name="T35" fmla="*/ 142 h 324"/>
                  <a:gd name="T36" fmla="*/ 139 w 477"/>
                  <a:gd name="T37" fmla="*/ 65 h 324"/>
                  <a:gd name="T38" fmla="*/ 72 w 477"/>
                  <a:gd name="T39" fmla="*/ 143 h 324"/>
                  <a:gd name="T40" fmla="*/ 72 w 477"/>
                  <a:gd name="T41" fmla="*/ 288 h 324"/>
                  <a:gd name="T42" fmla="*/ 35 w 477"/>
                  <a:gd name="T43" fmla="*/ 324 h 324"/>
                  <a:gd name="T44" fmla="*/ 0 w 477"/>
                  <a:gd name="T45" fmla="*/ 288 h 324"/>
                  <a:gd name="T46" fmla="*/ 0 w 477"/>
                  <a:gd name="T47" fmla="*/ 3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7" h="324">
                    <a:moveTo>
                      <a:pt x="0" y="39"/>
                    </a:moveTo>
                    <a:cubicBezTo>
                      <a:pt x="0" y="19"/>
                      <a:pt x="15" y="3"/>
                      <a:pt x="35" y="3"/>
                    </a:cubicBezTo>
                    <a:cubicBezTo>
                      <a:pt x="56" y="3"/>
                      <a:pt x="72" y="19"/>
                      <a:pt x="72" y="39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92" y="26"/>
                      <a:pt x="119" y="0"/>
                      <a:pt x="167" y="0"/>
                    </a:cubicBezTo>
                    <a:cubicBezTo>
                      <a:pt x="213" y="0"/>
                      <a:pt x="245" y="22"/>
                      <a:pt x="261" y="55"/>
                    </a:cubicBezTo>
                    <a:cubicBezTo>
                      <a:pt x="286" y="22"/>
                      <a:pt x="320" y="0"/>
                      <a:pt x="367" y="0"/>
                    </a:cubicBezTo>
                    <a:cubicBezTo>
                      <a:pt x="436" y="0"/>
                      <a:pt x="477" y="43"/>
                      <a:pt x="477" y="120"/>
                    </a:cubicBezTo>
                    <a:cubicBezTo>
                      <a:pt x="477" y="288"/>
                      <a:pt x="477" y="288"/>
                      <a:pt x="477" y="288"/>
                    </a:cubicBezTo>
                    <a:cubicBezTo>
                      <a:pt x="477" y="308"/>
                      <a:pt x="462" y="324"/>
                      <a:pt x="442" y="324"/>
                    </a:cubicBezTo>
                    <a:cubicBezTo>
                      <a:pt x="422" y="324"/>
                      <a:pt x="405" y="308"/>
                      <a:pt x="405" y="288"/>
                    </a:cubicBezTo>
                    <a:cubicBezTo>
                      <a:pt x="405" y="142"/>
                      <a:pt x="405" y="142"/>
                      <a:pt x="405" y="142"/>
                    </a:cubicBezTo>
                    <a:cubicBezTo>
                      <a:pt x="405" y="92"/>
                      <a:pt x="382" y="65"/>
                      <a:pt x="342" y="65"/>
                    </a:cubicBezTo>
                    <a:cubicBezTo>
                      <a:pt x="302" y="65"/>
                      <a:pt x="275" y="93"/>
                      <a:pt x="275" y="143"/>
                    </a:cubicBezTo>
                    <a:cubicBezTo>
                      <a:pt x="275" y="288"/>
                      <a:pt x="275" y="288"/>
                      <a:pt x="275" y="288"/>
                    </a:cubicBezTo>
                    <a:cubicBezTo>
                      <a:pt x="275" y="308"/>
                      <a:pt x="258" y="324"/>
                      <a:pt x="239" y="324"/>
                    </a:cubicBezTo>
                    <a:cubicBezTo>
                      <a:pt x="219" y="324"/>
                      <a:pt x="203" y="308"/>
                      <a:pt x="203" y="288"/>
                    </a:cubicBezTo>
                    <a:cubicBezTo>
                      <a:pt x="203" y="142"/>
                      <a:pt x="203" y="142"/>
                      <a:pt x="203" y="142"/>
                    </a:cubicBezTo>
                    <a:cubicBezTo>
                      <a:pt x="203" y="93"/>
                      <a:pt x="179" y="65"/>
                      <a:pt x="139" y="65"/>
                    </a:cubicBezTo>
                    <a:cubicBezTo>
                      <a:pt x="99" y="65"/>
                      <a:pt x="72" y="95"/>
                      <a:pt x="72" y="143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308"/>
                      <a:pt x="56" y="324"/>
                      <a:pt x="35" y="324"/>
                    </a:cubicBezTo>
                    <a:cubicBezTo>
                      <a:pt x="16" y="324"/>
                      <a:pt x="0" y="308"/>
                      <a:pt x="0" y="288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9F9ED6E-0308-43EE-71BD-4CD1575BF9D6}"/>
                </a:ext>
              </a:extLst>
            </p:cNvPr>
            <p:cNvGrpSpPr/>
            <p:nvPr/>
          </p:nvGrpSpPr>
          <p:grpSpPr>
            <a:xfrm>
              <a:off x="838734" y="3219219"/>
              <a:ext cx="182640" cy="184789"/>
              <a:chOff x="5276409" y="4163559"/>
              <a:chExt cx="409123" cy="413935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596DD2E-2E30-148E-92BC-6956B533D06B}"/>
                  </a:ext>
                </a:extLst>
              </p:cNvPr>
              <p:cNvSpPr/>
              <p:nvPr/>
            </p:nvSpPr>
            <p:spPr>
              <a:xfrm>
                <a:off x="5295901" y="4171073"/>
                <a:ext cx="377825" cy="388442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304">
                  <a:spcAft>
                    <a:spcPts val="600"/>
                  </a:spcAft>
                  <a:defRPr/>
                </a:pPr>
                <a:endParaRPr lang="en-US" sz="1000">
                  <a:solidFill>
                    <a:schemeClr val="accent2"/>
                  </a:solidFill>
                  <a:latin typeface="Metropolis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B1229F5-77F2-9102-5356-BE693F82ABAB}"/>
                  </a:ext>
                </a:extLst>
              </p:cNvPr>
              <p:cNvGrpSpPr/>
              <p:nvPr/>
            </p:nvGrpSpPr>
            <p:grpSpPr>
              <a:xfrm>
                <a:off x="5276409" y="4163559"/>
                <a:ext cx="409123" cy="413935"/>
                <a:chOff x="1236546" y="2414129"/>
                <a:chExt cx="487970" cy="493710"/>
              </a:xfrm>
              <a:solidFill>
                <a:schemeClr val="tx1"/>
              </a:solidFill>
            </p:grpSpPr>
            <p:sp>
              <p:nvSpPr>
                <p:cNvPr id="96" name="Freeform 331">
                  <a:extLst>
                    <a:ext uri="{FF2B5EF4-FFF2-40B4-BE49-F238E27FC236}">
                      <a16:creationId xmlns:a16="http://schemas.microsoft.com/office/drawing/2014/main" id="{BA4EA63C-58C8-42E5-4A97-913D316D8BBC}"/>
                    </a:ext>
                  </a:extLst>
                </p:cNvPr>
                <p:cNvSpPr/>
                <p:nvPr/>
              </p:nvSpPr>
              <p:spPr>
                <a:xfrm>
                  <a:off x="1236546" y="2414129"/>
                  <a:ext cx="487970" cy="493710"/>
                </a:xfrm>
                <a:custGeom>
                  <a:avLst/>
                  <a:gdLst>
                    <a:gd name="connsiteX0" fmla="*/ 30298 w 666540"/>
                    <a:gd name="connsiteY0" fmla="*/ 30298 h 666540"/>
                    <a:gd name="connsiteX1" fmla="*/ 30298 w 666540"/>
                    <a:gd name="connsiteY1" fmla="*/ 636243 h 666540"/>
                    <a:gd name="connsiteX2" fmla="*/ 636243 w 666540"/>
                    <a:gd name="connsiteY2" fmla="*/ 636243 h 666540"/>
                    <a:gd name="connsiteX3" fmla="*/ 636243 w 666540"/>
                    <a:gd name="connsiteY3" fmla="*/ 30298 h 666540"/>
                    <a:gd name="connsiteX4" fmla="*/ 0 w 666540"/>
                    <a:gd name="connsiteY4" fmla="*/ 0 h 666540"/>
                    <a:gd name="connsiteX5" fmla="*/ 666540 w 666540"/>
                    <a:gd name="connsiteY5" fmla="*/ 0 h 666540"/>
                    <a:gd name="connsiteX6" fmla="*/ 666540 w 666540"/>
                    <a:gd name="connsiteY6" fmla="*/ 666540 h 666540"/>
                    <a:gd name="connsiteX7" fmla="*/ 0 w 666540"/>
                    <a:gd name="connsiteY7" fmla="*/ 666540 h 66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6540" h="666540">
                      <a:moveTo>
                        <a:pt x="30298" y="30298"/>
                      </a:moveTo>
                      <a:lnTo>
                        <a:pt x="30298" y="636243"/>
                      </a:lnTo>
                      <a:lnTo>
                        <a:pt x="636243" y="636243"/>
                      </a:lnTo>
                      <a:lnTo>
                        <a:pt x="636243" y="30298"/>
                      </a:lnTo>
                      <a:close/>
                      <a:moveTo>
                        <a:pt x="0" y="0"/>
                      </a:moveTo>
                      <a:lnTo>
                        <a:pt x="666540" y="0"/>
                      </a:lnTo>
                      <a:lnTo>
                        <a:pt x="666540" y="666540"/>
                      </a:lnTo>
                      <a:lnTo>
                        <a:pt x="0" y="666540"/>
                      </a:lnTo>
                      <a:close/>
                    </a:path>
                  </a:pathLst>
                </a:custGeom>
                <a:solidFill>
                  <a:schemeClr val="tx1">
                    <a:lumMod val="90000"/>
                  </a:schemeClr>
                </a:solidFill>
                <a:ln w="2857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57015" tIns="28511" rIns="57015" bIns="28511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3304">
                    <a:defRPr/>
                  </a:pPr>
                  <a:endParaRPr lang="en-US" sz="700">
                    <a:solidFill>
                      <a:schemeClr val="accent2"/>
                    </a:solidFill>
                    <a:latin typeface="Metropolis Light"/>
                  </a:endParaRPr>
                </a:p>
              </p:txBody>
            </p:sp>
            <p:sp>
              <p:nvSpPr>
                <p:cNvPr id="97" name="Freeform 5">
                  <a:extLst>
                    <a:ext uri="{FF2B5EF4-FFF2-40B4-BE49-F238E27FC236}">
                      <a16:creationId xmlns:a16="http://schemas.microsoft.com/office/drawing/2014/main" id="{634C2186-CFC1-BB28-A1F4-C52120C03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890" y="2609248"/>
                  <a:ext cx="112498" cy="122202"/>
                </a:xfrm>
                <a:custGeom>
                  <a:avLst/>
                  <a:gdLst>
                    <a:gd name="T0" fmla="*/ 154 w 304"/>
                    <a:gd name="T1" fmla="*/ 324 h 324"/>
                    <a:gd name="T2" fmla="*/ 150 w 304"/>
                    <a:gd name="T3" fmla="*/ 324 h 324"/>
                    <a:gd name="T4" fmla="*/ 109 w 304"/>
                    <a:gd name="T5" fmla="*/ 292 h 324"/>
                    <a:gd name="T6" fmla="*/ 5 w 304"/>
                    <a:gd name="T7" fmla="*/ 52 h 324"/>
                    <a:gd name="T8" fmla="*/ 0 w 304"/>
                    <a:gd name="T9" fmla="*/ 34 h 324"/>
                    <a:gd name="T10" fmla="*/ 36 w 304"/>
                    <a:gd name="T11" fmla="*/ 0 h 324"/>
                    <a:gd name="T12" fmla="*/ 72 w 304"/>
                    <a:gd name="T13" fmla="*/ 26 h 324"/>
                    <a:gd name="T14" fmla="*/ 153 w 304"/>
                    <a:gd name="T15" fmla="*/ 234 h 324"/>
                    <a:gd name="T16" fmla="*/ 235 w 304"/>
                    <a:gd name="T17" fmla="*/ 25 h 324"/>
                    <a:gd name="T18" fmla="*/ 269 w 304"/>
                    <a:gd name="T19" fmla="*/ 0 h 324"/>
                    <a:gd name="T20" fmla="*/ 304 w 304"/>
                    <a:gd name="T21" fmla="*/ 34 h 324"/>
                    <a:gd name="T22" fmla="*/ 300 w 304"/>
                    <a:gd name="T23" fmla="*/ 52 h 324"/>
                    <a:gd name="T24" fmla="*/ 195 w 304"/>
                    <a:gd name="T25" fmla="*/ 292 h 324"/>
                    <a:gd name="T26" fmla="*/ 154 w 304"/>
                    <a:gd name="T27" fmla="*/ 324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4" h="324">
                      <a:moveTo>
                        <a:pt x="154" y="324"/>
                      </a:moveTo>
                      <a:cubicBezTo>
                        <a:pt x="150" y="324"/>
                        <a:pt x="150" y="324"/>
                        <a:pt x="150" y="324"/>
                      </a:cubicBezTo>
                      <a:cubicBezTo>
                        <a:pt x="131" y="324"/>
                        <a:pt x="118" y="311"/>
                        <a:pt x="109" y="292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3" y="47"/>
                        <a:pt x="0" y="41"/>
                        <a:pt x="0" y="34"/>
                      </a:cubicBezTo>
                      <a:cubicBezTo>
                        <a:pt x="0" y="17"/>
                        <a:pt x="16" y="0"/>
                        <a:pt x="36" y="0"/>
                      </a:cubicBezTo>
                      <a:cubicBezTo>
                        <a:pt x="56" y="0"/>
                        <a:pt x="66" y="11"/>
                        <a:pt x="72" y="26"/>
                      </a:cubicBezTo>
                      <a:cubicBezTo>
                        <a:pt x="153" y="234"/>
                        <a:pt x="153" y="234"/>
                        <a:pt x="153" y="234"/>
                      </a:cubicBezTo>
                      <a:cubicBezTo>
                        <a:pt x="235" y="25"/>
                        <a:pt x="235" y="25"/>
                        <a:pt x="235" y="25"/>
                      </a:cubicBezTo>
                      <a:cubicBezTo>
                        <a:pt x="240" y="12"/>
                        <a:pt x="250" y="0"/>
                        <a:pt x="269" y="0"/>
                      </a:cubicBezTo>
                      <a:cubicBezTo>
                        <a:pt x="288" y="0"/>
                        <a:pt x="304" y="15"/>
                        <a:pt x="304" y="34"/>
                      </a:cubicBezTo>
                      <a:cubicBezTo>
                        <a:pt x="304" y="41"/>
                        <a:pt x="301" y="48"/>
                        <a:pt x="300" y="52"/>
                      </a:cubicBezTo>
                      <a:cubicBezTo>
                        <a:pt x="195" y="292"/>
                        <a:pt x="195" y="292"/>
                        <a:pt x="195" y="292"/>
                      </a:cubicBezTo>
                      <a:cubicBezTo>
                        <a:pt x="187" y="311"/>
                        <a:pt x="173" y="324"/>
                        <a:pt x="154" y="324"/>
                      </a:cubicBezTo>
                      <a:close/>
                    </a:path>
                  </a:pathLst>
                </a:custGeom>
                <a:solidFill>
                  <a:schemeClr val="tx1">
                    <a:lumMod val="9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57015" tIns="28511" rIns="57015" bIns="285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304">
                    <a:defRPr/>
                  </a:pPr>
                  <a:endParaRPr lang="en-US" sz="700">
                    <a:solidFill>
                      <a:schemeClr val="accent2"/>
                    </a:solidFill>
                    <a:latin typeface="Metropolis Light"/>
                  </a:endParaRPr>
                </a:p>
              </p:txBody>
            </p:sp>
            <p:sp>
              <p:nvSpPr>
                <p:cNvPr id="98" name="Freeform 6">
                  <a:extLst>
                    <a:ext uri="{FF2B5EF4-FFF2-40B4-BE49-F238E27FC236}">
                      <a16:creationId xmlns:a16="http://schemas.microsoft.com/office/drawing/2014/main" id="{3C6C5F9C-7DA8-3256-AB98-0E571D951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216" y="2608141"/>
                  <a:ext cx="176561" cy="122202"/>
                </a:xfrm>
                <a:custGeom>
                  <a:avLst/>
                  <a:gdLst>
                    <a:gd name="T0" fmla="*/ 0 w 477"/>
                    <a:gd name="T1" fmla="*/ 39 h 324"/>
                    <a:gd name="T2" fmla="*/ 35 w 477"/>
                    <a:gd name="T3" fmla="*/ 3 h 324"/>
                    <a:gd name="T4" fmla="*/ 72 w 477"/>
                    <a:gd name="T5" fmla="*/ 39 h 324"/>
                    <a:gd name="T6" fmla="*/ 72 w 477"/>
                    <a:gd name="T7" fmla="*/ 54 h 324"/>
                    <a:gd name="T8" fmla="*/ 167 w 477"/>
                    <a:gd name="T9" fmla="*/ 0 h 324"/>
                    <a:gd name="T10" fmla="*/ 261 w 477"/>
                    <a:gd name="T11" fmla="*/ 55 h 324"/>
                    <a:gd name="T12" fmla="*/ 367 w 477"/>
                    <a:gd name="T13" fmla="*/ 0 h 324"/>
                    <a:gd name="T14" fmla="*/ 477 w 477"/>
                    <a:gd name="T15" fmla="*/ 120 h 324"/>
                    <a:gd name="T16" fmla="*/ 477 w 477"/>
                    <a:gd name="T17" fmla="*/ 288 h 324"/>
                    <a:gd name="T18" fmla="*/ 442 w 477"/>
                    <a:gd name="T19" fmla="*/ 324 h 324"/>
                    <a:gd name="T20" fmla="*/ 405 w 477"/>
                    <a:gd name="T21" fmla="*/ 288 h 324"/>
                    <a:gd name="T22" fmla="*/ 405 w 477"/>
                    <a:gd name="T23" fmla="*/ 142 h 324"/>
                    <a:gd name="T24" fmla="*/ 342 w 477"/>
                    <a:gd name="T25" fmla="*/ 65 h 324"/>
                    <a:gd name="T26" fmla="*/ 275 w 477"/>
                    <a:gd name="T27" fmla="*/ 143 h 324"/>
                    <a:gd name="T28" fmla="*/ 275 w 477"/>
                    <a:gd name="T29" fmla="*/ 288 h 324"/>
                    <a:gd name="T30" fmla="*/ 239 w 477"/>
                    <a:gd name="T31" fmla="*/ 324 h 324"/>
                    <a:gd name="T32" fmla="*/ 203 w 477"/>
                    <a:gd name="T33" fmla="*/ 288 h 324"/>
                    <a:gd name="T34" fmla="*/ 203 w 477"/>
                    <a:gd name="T35" fmla="*/ 142 h 324"/>
                    <a:gd name="T36" fmla="*/ 139 w 477"/>
                    <a:gd name="T37" fmla="*/ 65 h 324"/>
                    <a:gd name="T38" fmla="*/ 72 w 477"/>
                    <a:gd name="T39" fmla="*/ 143 h 324"/>
                    <a:gd name="T40" fmla="*/ 72 w 477"/>
                    <a:gd name="T41" fmla="*/ 288 h 324"/>
                    <a:gd name="T42" fmla="*/ 35 w 477"/>
                    <a:gd name="T43" fmla="*/ 324 h 324"/>
                    <a:gd name="T44" fmla="*/ 0 w 477"/>
                    <a:gd name="T45" fmla="*/ 288 h 324"/>
                    <a:gd name="T46" fmla="*/ 0 w 477"/>
                    <a:gd name="T47" fmla="*/ 3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7" h="324">
                      <a:moveTo>
                        <a:pt x="0" y="39"/>
                      </a:moveTo>
                      <a:cubicBezTo>
                        <a:pt x="0" y="19"/>
                        <a:pt x="15" y="3"/>
                        <a:pt x="35" y="3"/>
                      </a:cubicBezTo>
                      <a:cubicBezTo>
                        <a:pt x="56" y="3"/>
                        <a:pt x="72" y="19"/>
                        <a:pt x="72" y="39"/>
                      </a:cubicBezTo>
                      <a:cubicBezTo>
                        <a:pt x="72" y="54"/>
                        <a:pt x="72" y="54"/>
                        <a:pt x="72" y="54"/>
                      </a:cubicBezTo>
                      <a:cubicBezTo>
                        <a:pt x="92" y="26"/>
                        <a:pt x="119" y="0"/>
                        <a:pt x="167" y="0"/>
                      </a:cubicBezTo>
                      <a:cubicBezTo>
                        <a:pt x="213" y="0"/>
                        <a:pt x="245" y="22"/>
                        <a:pt x="261" y="55"/>
                      </a:cubicBezTo>
                      <a:cubicBezTo>
                        <a:pt x="286" y="22"/>
                        <a:pt x="320" y="0"/>
                        <a:pt x="367" y="0"/>
                      </a:cubicBezTo>
                      <a:cubicBezTo>
                        <a:pt x="436" y="0"/>
                        <a:pt x="477" y="43"/>
                        <a:pt x="477" y="120"/>
                      </a:cubicBezTo>
                      <a:cubicBezTo>
                        <a:pt x="477" y="288"/>
                        <a:pt x="477" y="288"/>
                        <a:pt x="477" y="288"/>
                      </a:cubicBezTo>
                      <a:cubicBezTo>
                        <a:pt x="477" y="308"/>
                        <a:pt x="462" y="324"/>
                        <a:pt x="442" y="324"/>
                      </a:cubicBezTo>
                      <a:cubicBezTo>
                        <a:pt x="422" y="324"/>
                        <a:pt x="405" y="308"/>
                        <a:pt x="405" y="288"/>
                      </a:cubicBezTo>
                      <a:cubicBezTo>
                        <a:pt x="405" y="142"/>
                        <a:pt x="405" y="142"/>
                        <a:pt x="405" y="142"/>
                      </a:cubicBezTo>
                      <a:cubicBezTo>
                        <a:pt x="405" y="92"/>
                        <a:pt x="382" y="65"/>
                        <a:pt x="342" y="65"/>
                      </a:cubicBezTo>
                      <a:cubicBezTo>
                        <a:pt x="302" y="65"/>
                        <a:pt x="275" y="93"/>
                        <a:pt x="275" y="143"/>
                      </a:cubicBezTo>
                      <a:cubicBezTo>
                        <a:pt x="275" y="288"/>
                        <a:pt x="275" y="288"/>
                        <a:pt x="275" y="288"/>
                      </a:cubicBezTo>
                      <a:cubicBezTo>
                        <a:pt x="275" y="308"/>
                        <a:pt x="258" y="324"/>
                        <a:pt x="239" y="324"/>
                      </a:cubicBezTo>
                      <a:cubicBezTo>
                        <a:pt x="219" y="324"/>
                        <a:pt x="203" y="308"/>
                        <a:pt x="203" y="288"/>
                      </a:cubicBezTo>
                      <a:cubicBezTo>
                        <a:pt x="203" y="142"/>
                        <a:pt x="203" y="142"/>
                        <a:pt x="203" y="142"/>
                      </a:cubicBezTo>
                      <a:cubicBezTo>
                        <a:pt x="203" y="93"/>
                        <a:pt x="179" y="65"/>
                        <a:pt x="139" y="65"/>
                      </a:cubicBezTo>
                      <a:cubicBezTo>
                        <a:pt x="99" y="65"/>
                        <a:pt x="72" y="95"/>
                        <a:pt x="72" y="143"/>
                      </a:cubicBezTo>
                      <a:cubicBezTo>
                        <a:pt x="72" y="288"/>
                        <a:pt x="72" y="288"/>
                        <a:pt x="72" y="288"/>
                      </a:cubicBezTo>
                      <a:cubicBezTo>
                        <a:pt x="72" y="308"/>
                        <a:pt x="56" y="324"/>
                        <a:pt x="35" y="324"/>
                      </a:cubicBezTo>
                      <a:cubicBezTo>
                        <a:pt x="16" y="324"/>
                        <a:pt x="0" y="308"/>
                        <a:pt x="0" y="288"/>
                      </a:cubicBez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chemeClr val="tx1">
                    <a:lumMod val="9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57015" tIns="28511" rIns="57015" bIns="285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304">
                    <a:defRPr/>
                  </a:pPr>
                  <a:endParaRPr lang="en-US" sz="700">
                    <a:solidFill>
                      <a:schemeClr val="accent2"/>
                    </a:solidFill>
                    <a:latin typeface="Metropolis Light"/>
                  </a:endParaRPr>
                </a:p>
              </p:txBody>
            </p:sp>
          </p:grp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695E608-003C-BB63-C216-370A78EC77BB}"/>
              </a:ext>
            </a:extLst>
          </p:cNvPr>
          <p:cNvGrpSpPr/>
          <p:nvPr/>
        </p:nvGrpSpPr>
        <p:grpSpPr>
          <a:xfrm>
            <a:off x="9725321" y="3867563"/>
            <a:ext cx="1045995" cy="425896"/>
            <a:chOff x="1258809" y="5085891"/>
            <a:chExt cx="1972934" cy="803317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E10408A-96CF-972A-497C-16C46C6AD726}"/>
                </a:ext>
              </a:extLst>
            </p:cNvPr>
            <p:cNvGrpSpPr/>
            <p:nvPr/>
          </p:nvGrpSpPr>
          <p:grpSpPr>
            <a:xfrm>
              <a:off x="1258809" y="5085891"/>
              <a:ext cx="803317" cy="803317"/>
              <a:chOff x="5711163" y="-922560"/>
              <a:chExt cx="1828959" cy="1828959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3F46FC8-AF24-B3C4-39D4-DE8F627FF702}"/>
                  </a:ext>
                </a:extLst>
              </p:cNvPr>
              <p:cNvSpPr/>
              <p:nvPr/>
            </p:nvSpPr>
            <p:spPr>
              <a:xfrm>
                <a:off x="5711163" y="-922560"/>
                <a:ext cx="1828959" cy="1828959"/>
              </a:xfrm>
              <a:prstGeom prst="ellipse">
                <a:avLst/>
              </a:prstGeom>
              <a:solidFill>
                <a:schemeClr val="tx1">
                  <a:lumMod val="90000"/>
                </a:schemeClr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none" lIns="60864" tIns="30432" rIns="60864" bIns="30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030">
                  <a:defRPr/>
                </a:pPr>
                <a:endParaRPr lang="en-US" sz="600" kern="0">
                  <a:solidFill>
                    <a:schemeClr val="accent2"/>
                  </a:solidFill>
                  <a:latin typeface="Metropolis"/>
                </a:endParaRPr>
              </a:p>
            </p:txBody>
          </p:sp>
          <p:grpSp>
            <p:nvGrpSpPr>
              <p:cNvPr id="111" name="Graphic 8">
                <a:extLst>
                  <a:ext uri="{FF2B5EF4-FFF2-40B4-BE49-F238E27FC236}">
                    <a16:creationId xmlns:a16="http://schemas.microsoft.com/office/drawing/2014/main" id="{CCFC6307-6C06-AD73-433B-336C9D4C930F}"/>
                  </a:ext>
                </a:extLst>
              </p:cNvPr>
              <p:cNvGrpSpPr/>
              <p:nvPr/>
            </p:nvGrpSpPr>
            <p:grpSpPr>
              <a:xfrm>
                <a:off x="6095660" y="-489438"/>
                <a:ext cx="1052512" cy="959357"/>
                <a:chOff x="3264461" y="4208352"/>
                <a:chExt cx="1052512" cy="959357"/>
              </a:xfrm>
            </p:grpSpPr>
            <p:grpSp>
              <p:nvGrpSpPr>
                <p:cNvPr id="112" name="Graphic 8">
                  <a:extLst>
                    <a:ext uri="{FF2B5EF4-FFF2-40B4-BE49-F238E27FC236}">
                      <a16:creationId xmlns:a16="http://schemas.microsoft.com/office/drawing/2014/main" id="{7D1E0532-C346-2A01-A290-3125AA7C09F5}"/>
                    </a:ext>
                  </a:extLst>
                </p:cNvPr>
                <p:cNvGrpSpPr/>
                <p:nvPr/>
              </p:nvGrpSpPr>
              <p:grpSpPr>
                <a:xfrm>
                  <a:off x="3264461" y="4208352"/>
                  <a:ext cx="1052512" cy="278606"/>
                  <a:chOff x="3264461" y="4208352"/>
                  <a:chExt cx="1052512" cy="278606"/>
                </a:xfrm>
                <a:solidFill>
                  <a:srgbClr val="FFFFFF"/>
                </a:solidFill>
              </p:grpSpPr>
              <p:grpSp>
                <p:nvGrpSpPr>
                  <p:cNvPr id="198" name="Graphic 8">
                    <a:extLst>
                      <a:ext uri="{FF2B5EF4-FFF2-40B4-BE49-F238E27FC236}">
                        <a16:creationId xmlns:a16="http://schemas.microsoft.com/office/drawing/2014/main" id="{7626FE08-BF3E-4B84-429C-CAAB8894F7C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61" y="4208352"/>
                    <a:ext cx="1052512" cy="278606"/>
                    <a:chOff x="3264461" y="4208352"/>
                    <a:chExt cx="1052512" cy="278606"/>
                  </a:xfrm>
                  <a:solidFill>
                    <a:srgbClr val="FFFFFF"/>
                  </a:solidFill>
                </p:grpSpPr>
                <p:sp>
                  <p:nvSpPr>
                    <p:cNvPr id="200" name="Freeform: Shape 58">
                      <a:extLst>
                        <a:ext uri="{FF2B5EF4-FFF2-40B4-BE49-F238E27FC236}">
                          <a16:creationId xmlns:a16="http://schemas.microsoft.com/office/drawing/2014/main" id="{EADFC41B-9F0D-C4E6-99BA-6818717240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461" y="4208352"/>
                      <a:ext cx="1052512" cy="278606"/>
                    </a:xfrm>
                    <a:custGeom>
                      <a:avLst/>
                      <a:gdLst>
                        <a:gd name="connsiteX0" fmla="*/ 1021556 w 1052512"/>
                        <a:gd name="connsiteY0" fmla="*/ 30956 h 278606"/>
                        <a:gd name="connsiteX1" fmla="*/ 1021556 w 1052512"/>
                        <a:gd name="connsiteY1" fmla="*/ 247650 h 278606"/>
                        <a:gd name="connsiteX2" fmla="*/ 30956 w 1052512"/>
                        <a:gd name="connsiteY2" fmla="*/ 247650 h 278606"/>
                        <a:gd name="connsiteX3" fmla="*/ 30956 w 1052512"/>
                        <a:gd name="connsiteY3" fmla="*/ 30956 h 278606"/>
                        <a:gd name="connsiteX4" fmla="*/ 1021556 w 1052512"/>
                        <a:gd name="connsiteY4" fmla="*/ 30956 h 278606"/>
                        <a:gd name="connsiteX5" fmla="*/ 1052513 w 1052512"/>
                        <a:gd name="connsiteY5" fmla="*/ 0 h 278606"/>
                        <a:gd name="connsiteX6" fmla="*/ 0 w 1052512"/>
                        <a:gd name="connsiteY6" fmla="*/ 0 h 278606"/>
                        <a:gd name="connsiteX7" fmla="*/ 0 w 1052512"/>
                        <a:gd name="connsiteY7" fmla="*/ 278606 h 278606"/>
                        <a:gd name="connsiteX8" fmla="*/ 1052513 w 1052512"/>
                        <a:gd name="connsiteY8" fmla="*/ 278606 h 278606"/>
                        <a:gd name="connsiteX9" fmla="*/ 1052513 w 1052512"/>
                        <a:gd name="connsiteY9" fmla="*/ 0 h 278606"/>
                        <a:gd name="connsiteX10" fmla="*/ 1052513 w 1052512"/>
                        <a:gd name="connsiteY10" fmla="*/ 0 h 278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52512" h="278606">
                          <a:moveTo>
                            <a:pt x="1021556" y="30956"/>
                          </a:moveTo>
                          <a:lnTo>
                            <a:pt x="1021556" y="247650"/>
                          </a:lnTo>
                          <a:lnTo>
                            <a:pt x="30956" y="247650"/>
                          </a:lnTo>
                          <a:lnTo>
                            <a:pt x="30956" y="30956"/>
                          </a:lnTo>
                          <a:lnTo>
                            <a:pt x="1021556" y="30956"/>
                          </a:lnTo>
                          <a:moveTo>
                            <a:pt x="1052513" y="0"/>
                          </a:moveTo>
                          <a:lnTo>
                            <a:pt x="0" y="0"/>
                          </a:lnTo>
                          <a:lnTo>
                            <a:pt x="0" y="278606"/>
                          </a:lnTo>
                          <a:lnTo>
                            <a:pt x="1052513" y="278606"/>
                          </a:lnTo>
                          <a:lnTo>
                            <a:pt x="1052513" y="0"/>
                          </a:lnTo>
                          <a:lnTo>
                            <a:pt x="105251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3852">
                        <a:defRPr/>
                      </a:pPr>
                      <a:endParaRPr lang="en-US" sz="1200">
                        <a:solidFill>
                          <a:schemeClr val="accent2"/>
                        </a:solidFill>
                        <a:latin typeface="Metropolis"/>
                      </a:endParaRPr>
                    </a:p>
                  </p:txBody>
                </p:sp>
                <p:grpSp>
                  <p:nvGrpSpPr>
                    <p:cNvPr id="201" name="Graphic 8">
                      <a:extLst>
                        <a:ext uri="{FF2B5EF4-FFF2-40B4-BE49-F238E27FC236}">
                          <a16:creationId xmlns:a16="http://schemas.microsoft.com/office/drawing/2014/main" id="{490B8411-05E9-48A5-3EDE-CC419E9891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52903" y="4302363"/>
                      <a:ext cx="465677" cy="92868"/>
                      <a:chOff x="3752903" y="4302363"/>
                      <a:chExt cx="465677" cy="92868"/>
                    </a:xfrm>
                    <a:solidFill>
                      <a:srgbClr val="FFFFFF"/>
                    </a:solidFill>
                  </p:grpSpPr>
                  <p:sp>
                    <p:nvSpPr>
                      <p:cNvPr id="202" name="Freeform: Shape 60">
                        <a:extLst>
                          <a:ext uri="{FF2B5EF4-FFF2-40B4-BE49-F238E27FC236}">
                            <a16:creationId xmlns:a16="http://schemas.microsoft.com/office/drawing/2014/main" id="{A4A9328A-4C21-9C17-79F0-F22EBCB0BE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7624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3" name="Freeform: Shape 61">
                        <a:extLst>
                          <a:ext uri="{FF2B5EF4-FFF2-40B4-BE49-F238E27FC236}">
                            <a16:creationId xmlns:a16="http://schemas.microsoft.com/office/drawing/2014/main" id="{EB828CA7-948B-8AD9-76DE-723490D849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5521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4" name="Freeform: Shape 62">
                        <a:extLst>
                          <a:ext uri="{FF2B5EF4-FFF2-40B4-BE49-F238E27FC236}">
                            <a16:creationId xmlns:a16="http://schemas.microsoft.com/office/drawing/2014/main" id="{C3C2C450-1B05-FDBB-BAB7-75C346771C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3418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5" name="Freeform: Shape 63">
                        <a:extLst>
                          <a:ext uri="{FF2B5EF4-FFF2-40B4-BE49-F238E27FC236}">
                            <a16:creationId xmlns:a16="http://schemas.microsoft.com/office/drawing/2014/main" id="{8BD13FD3-97C1-AE7A-087A-88F488A323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1315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6" name="Freeform: Shape 64">
                        <a:extLst>
                          <a:ext uri="{FF2B5EF4-FFF2-40B4-BE49-F238E27FC236}">
                            <a16:creationId xmlns:a16="http://schemas.microsoft.com/office/drawing/2014/main" id="{D8D24302-9C9B-654F-A22F-58C40F8D7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9212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7" name="Freeform: Shape 65">
                        <a:extLst>
                          <a:ext uri="{FF2B5EF4-FFF2-40B4-BE49-F238E27FC236}">
                            <a16:creationId xmlns:a16="http://schemas.microsoft.com/office/drawing/2014/main" id="{33C6540C-64B0-4929-FBFE-B7485CF479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7204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8" name="Freeform: Shape 66">
                        <a:extLst>
                          <a:ext uri="{FF2B5EF4-FFF2-40B4-BE49-F238E27FC236}">
                            <a16:creationId xmlns:a16="http://schemas.microsoft.com/office/drawing/2014/main" id="{3FAA203E-7C03-29E1-4D72-DF199FE4EC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006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209" name="Freeform: Shape 67">
                        <a:extLst>
                          <a:ext uri="{FF2B5EF4-FFF2-40B4-BE49-F238E27FC236}">
                            <a16:creationId xmlns:a16="http://schemas.microsoft.com/office/drawing/2014/main" id="{9B96B980-58C8-DF20-56FC-83622DB20D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2903" y="4302363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</p:grpSp>
              </p:grpSp>
              <p:sp>
                <p:nvSpPr>
                  <p:cNvPr id="199" name="Freeform: Shape 57">
                    <a:extLst>
                      <a:ext uri="{FF2B5EF4-FFF2-40B4-BE49-F238E27FC236}">
                        <a16:creationId xmlns:a16="http://schemas.microsoft.com/office/drawing/2014/main" id="{847880F6-1982-1A28-12A4-C2155D6F3B86}"/>
                      </a:ext>
                    </a:extLst>
                  </p:cNvPr>
                  <p:cNvSpPr/>
                  <p:nvPr/>
                </p:nvSpPr>
                <p:spPr>
                  <a:xfrm>
                    <a:off x="3357520" y="4316651"/>
                    <a:ext cx="61912" cy="61912"/>
                  </a:xfrm>
                  <a:custGeom>
                    <a:avLst/>
                    <a:gdLst>
                      <a:gd name="connsiteX0" fmla="*/ 61913 w 61912"/>
                      <a:gd name="connsiteY0" fmla="*/ 30956 h 61912"/>
                      <a:gd name="connsiteX1" fmla="*/ 30956 w 61912"/>
                      <a:gd name="connsiteY1" fmla="*/ 61912 h 61912"/>
                      <a:gd name="connsiteX2" fmla="*/ 0 w 61912"/>
                      <a:gd name="connsiteY2" fmla="*/ 30956 h 61912"/>
                      <a:gd name="connsiteX3" fmla="*/ 30956 w 61912"/>
                      <a:gd name="connsiteY3" fmla="*/ 0 h 61912"/>
                      <a:gd name="connsiteX4" fmla="*/ 61913 w 61912"/>
                      <a:gd name="connsiteY4" fmla="*/ 30956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61912">
                        <a:moveTo>
                          <a:pt x="61913" y="30956"/>
                        </a:moveTo>
                        <a:cubicBezTo>
                          <a:pt x="61913" y="48053"/>
                          <a:pt x="48053" y="61912"/>
                          <a:pt x="30956" y="61912"/>
                        </a:cubicBezTo>
                        <a:cubicBezTo>
                          <a:pt x="13860" y="61912"/>
                          <a:pt x="0" y="48053"/>
                          <a:pt x="0" y="30956"/>
                        </a:cubicBezTo>
                        <a:cubicBezTo>
                          <a:pt x="0" y="13860"/>
                          <a:pt x="13860" y="0"/>
                          <a:pt x="30956" y="0"/>
                        </a:cubicBezTo>
                        <a:cubicBezTo>
                          <a:pt x="48053" y="0"/>
                          <a:pt x="61913" y="13860"/>
                          <a:pt x="61913" y="309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3852">
                      <a:defRPr/>
                    </a:pPr>
                    <a:endParaRPr lang="en-US" sz="1200">
                      <a:solidFill>
                        <a:schemeClr val="accent2"/>
                      </a:solidFill>
                      <a:latin typeface="Metropolis"/>
                    </a:endParaRPr>
                  </a:p>
                </p:txBody>
              </p:sp>
            </p:grpSp>
            <p:grpSp>
              <p:nvGrpSpPr>
                <p:cNvPr id="113" name="Graphic 8">
                  <a:extLst>
                    <a:ext uri="{FF2B5EF4-FFF2-40B4-BE49-F238E27FC236}">
                      <a16:creationId xmlns:a16="http://schemas.microsoft.com/office/drawing/2014/main" id="{1B35D9FE-083C-748B-7E0B-B1AAE1888223}"/>
                    </a:ext>
                  </a:extLst>
                </p:cNvPr>
                <p:cNvGrpSpPr/>
                <p:nvPr/>
              </p:nvGrpSpPr>
              <p:grpSpPr>
                <a:xfrm>
                  <a:off x="3264461" y="4547632"/>
                  <a:ext cx="1052512" cy="278606"/>
                  <a:chOff x="3264461" y="4547632"/>
                  <a:chExt cx="1052512" cy="278606"/>
                </a:xfrm>
                <a:solidFill>
                  <a:srgbClr val="FFFFFF"/>
                </a:solidFill>
              </p:grpSpPr>
              <p:grpSp>
                <p:nvGrpSpPr>
                  <p:cNvPr id="520" name="Graphic 8">
                    <a:extLst>
                      <a:ext uri="{FF2B5EF4-FFF2-40B4-BE49-F238E27FC236}">
                        <a16:creationId xmlns:a16="http://schemas.microsoft.com/office/drawing/2014/main" id="{C4470202-CB77-F523-D181-DD75993BBFE4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61" y="4547632"/>
                    <a:ext cx="1052512" cy="278606"/>
                    <a:chOff x="3264461" y="4547632"/>
                    <a:chExt cx="1052512" cy="278606"/>
                  </a:xfrm>
                  <a:solidFill>
                    <a:srgbClr val="FFFFFF"/>
                  </a:solidFill>
                </p:grpSpPr>
                <p:sp>
                  <p:nvSpPr>
                    <p:cNvPr id="523" name="Freeform: Shape 46">
                      <a:extLst>
                        <a:ext uri="{FF2B5EF4-FFF2-40B4-BE49-F238E27FC236}">
                          <a16:creationId xmlns:a16="http://schemas.microsoft.com/office/drawing/2014/main" id="{3EDC7D10-4BFD-A3B5-2AB3-CF6FEE66AE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461" y="4547632"/>
                      <a:ext cx="1052512" cy="278606"/>
                    </a:xfrm>
                    <a:custGeom>
                      <a:avLst/>
                      <a:gdLst>
                        <a:gd name="connsiteX0" fmla="*/ 1021556 w 1052512"/>
                        <a:gd name="connsiteY0" fmla="*/ 30956 h 278606"/>
                        <a:gd name="connsiteX1" fmla="*/ 1021556 w 1052512"/>
                        <a:gd name="connsiteY1" fmla="*/ 247650 h 278606"/>
                        <a:gd name="connsiteX2" fmla="*/ 30956 w 1052512"/>
                        <a:gd name="connsiteY2" fmla="*/ 247650 h 278606"/>
                        <a:gd name="connsiteX3" fmla="*/ 30956 w 1052512"/>
                        <a:gd name="connsiteY3" fmla="*/ 30956 h 278606"/>
                        <a:gd name="connsiteX4" fmla="*/ 1021556 w 1052512"/>
                        <a:gd name="connsiteY4" fmla="*/ 30956 h 278606"/>
                        <a:gd name="connsiteX5" fmla="*/ 1052513 w 1052512"/>
                        <a:gd name="connsiteY5" fmla="*/ 0 h 278606"/>
                        <a:gd name="connsiteX6" fmla="*/ 0 w 1052512"/>
                        <a:gd name="connsiteY6" fmla="*/ 0 h 278606"/>
                        <a:gd name="connsiteX7" fmla="*/ 0 w 1052512"/>
                        <a:gd name="connsiteY7" fmla="*/ 278606 h 278606"/>
                        <a:gd name="connsiteX8" fmla="*/ 1052513 w 1052512"/>
                        <a:gd name="connsiteY8" fmla="*/ 278606 h 278606"/>
                        <a:gd name="connsiteX9" fmla="*/ 1052513 w 1052512"/>
                        <a:gd name="connsiteY9" fmla="*/ 0 h 278606"/>
                        <a:gd name="connsiteX10" fmla="*/ 1052513 w 1052512"/>
                        <a:gd name="connsiteY10" fmla="*/ 0 h 278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52512" h="278606">
                          <a:moveTo>
                            <a:pt x="1021556" y="30956"/>
                          </a:moveTo>
                          <a:lnTo>
                            <a:pt x="1021556" y="247650"/>
                          </a:lnTo>
                          <a:lnTo>
                            <a:pt x="30956" y="247650"/>
                          </a:lnTo>
                          <a:lnTo>
                            <a:pt x="30956" y="30956"/>
                          </a:lnTo>
                          <a:lnTo>
                            <a:pt x="1021556" y="30956"/>
                          </a:lnTo>
                          <a:moveTo>
                            <a:pt x="1052513" y="0"/>
                          </a:moveTo>
                          <a:lnTo>
                            <a:pt x="0" y="0"/>
                          </a:lnTo>
                          <a:lnTo>
                            <a:pt x="0" y="278606"/>
                          </a:lnTo>
                          <a:lnTo>
                            <a:pt x="1052513" y="278606"/>
                          </a:lnTo>
                          <a:lnTo>
                            <a:pt x="1052513" y="0"/>
                          </a:lnTo>
                          <a:lnTo>
                            <a:pt x="105251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3852">
                        <a:defRPr/>
                      </a:pPr>
                      <a:endParaRPr lang="en-US" sz="1200">
                        <a:solidFill>
                          <a:schemeClr val="accent2"/>
                        </a:solidFill>
                        <a:latin typeface="Metropolis"/>
                      </a:endParaRPr>
                    </a:p>
                  </p:txBody>
                </p:sp>
                <p:grpSp>
                  <p:nvGrpSpPr>
                    <p:cNvPr id="529" name="Graphic 8">
                      <a:extLst>
                        <a:ext uri="{FF2B5EF4-FFF2-40B4-BE49-F238E27FC236}">
                          <a16:creationId xmlns:a16="http://schemas.microsoft.com/office/drawing/2014/main" id="{6AE32DEF-D40E-3418-C00B-25D21FBB79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52903" y="4641644"/>
                      <a:ext cx="465677" cy="92868"/>
                      <a:chOff x="3752903" y="4641644"/>
                      <a:chExt cx="465677" cy="92868"/>
                    </a:xfrm>
                    <a:solidFill>
                      <a:srgbClr val="FFFFFF"/>
                    </a:solidFill>
                  </p:grpSpPr>
                  <p:sp>
                    <p:nvSpPr>
                      <p:cNvPr id="530" name="Freeform: Shape 48">
                        <a:extLst>
                          <a:ext uri="{FF2B5EF4-FFF2-40B4-BE49-F238E27FC236}">
                            <a16:creationId xmlns:a16="http://schemas.microsoft.com/office/drawing/2014/main" id="{0D7924F5-B8F8-4183-A47D-D28DACD05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7624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31" name="Freeform: Shape 49">
                        <a:extLst>
                          <a:ext uri="{FF2B5EF4-FFF2-40B4-BE49-F238E27FC236}">
                            <a16:creationId xmlns:a16="http://schemas.microsoft.com/office/drawing/2014/main" id="{A178778D-6717-A05E-9AF7-85A8A7F7AF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5521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192" name="Freeform: Shape 50">
                        <a:extLst>
                          <a:ext uri="{FF2B5EF4-FFF2-40B4-BE49-F238E27FC236}">
                            <a16:creationId xmlns:a16="http://schemas.microsoft.com/office/drawing/2014/main" id="{E96B27C6-451B-B400-292F-75240C3ABD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3418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193" name="Freeform: Shape 51">
                        <a:extLst>
                          <a:ext uri="{FF2B5EF4-FFF2-40B4-BE49-F238E27FC236}">
                            <a16:creationId xmlns:a16="http://schemas.microsoft.com/office/drawing/2014/main" id="{9B925079-F6EF-67A6-0CB6-ACD63BE85A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1315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194" name="Freeform: Shape 52">
                        <a:extLst>
                          <a:ext uri="{FF2B5EF4-FFF2-40B4-BE49-F238E27FC236}">
                            <a16:creationId xmlns:a16="http://schemas.microsoft.com/office/drawing/2014/main" id="{CF5BEE96-1A9E-5CC1-A11F-E578B87213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9212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195" name="Freeform: Shape 53">
                        <a:extLst>
                          <a:ext uri="{FF2B5EF4-FFF2-40B4-BE49-F238E27FC236}">
                            <a16:creationId xmlns:a16="http://schemas.microsoft.com/office/drawing/2014/main" id="{9DAEEF96-665C-8872-3635-9F426CECE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7204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196" name="Freeform: Shape 54">
                        <a:extLst>
                          <a:ext uri="{FF2B5EF4-FFF2-40B4-BE49-F238E27FC236}">
                            <a16:creationId xmlns:a16="http://schemas.microsoft.com/office/drawing/2014/main" id="{59626CE5-56A1-FCD8-FCD2-14C5234D0E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006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197" name="Freeform: Shape 55">
                        <a:extLst>
                          <a:ext uri="{FF2B5EF4-FFF2-40B4-BE49-F238E27FC236}">
                            <a16:creationId xmlns:a16="http://schemas.microsoft.com/office/drawing/2014/main" id="{57BEE6D3-A965-2A0F-D356-F3CACF161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2903" y="4641644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</p:grpSp>
              </p:grpSp>
              <p:sp>
                <p:nvSpPr>
                  <p:cNvPr id="522" name="Freeform: Shape 45">
                    <a:extLst>
                      <a:ext uri="{FF2B5EF4-FFF2-40B4-BE49-F238E27FC236}">
                        <a16:creationId xmlns:a16="http://schemas.microsoft.com/office/drawing/2014/main" id="{F4AF6EDB-510A-1AE9-41A4-772095AD796A}"/>
                      </a:ext>
                    </a:extLst>
                  </p:cNvPr>
                  <p:cNvSpPr/>
                  <p:nvPr/>
                </p:nvSpPr>
                <p:spPr>
                  <a:xfrm>
                    <a:off x="3357520" y="4655931"/>
                    <a:ext cx="61912" cy="61912"/>
                  </a:xfrm>
                  <a:custGeom>
                    <a:avLst/>
                    <a:gdLst>
                      <a:gd name="connsiteX0" fmla="*/ 61913 w 61912"/>
                      <a:gd name="connsiteY0" fmla="*/ 30956 h 61912"/>
                      <a:gd name="connsiteX1" fmla="*/ 30956 w 61912"/>
                      <a:gd name="connsiteY1" fmla="*/ 61913 h 61912"/>
                      <a:gd name="connsiteX2" fmla="*/ 0 w 61912"/>
                      <a:gd name="connsiteY2" fmla="*/ 30956 h 61912"/>
                      <a:gd name="connsiteX3" fmla="*/ 30956 w 61912"/>
                      <a:gd name="connsiteY3" fmla="*/ 0 h 61912"/>
                      <a:gd name="connsiteX4" fmla="*/ 61913 w 61912"/>
                      <a:gd name="connsiteY4" fmla="*/ 30956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61912">
                        <a:moveTo>
                          <a:pt x="61913" y="30956"/>
                        </a:moveTo>
                        <a:cubicBezTo>
                          <a:pt x="61913" y="48053"/>
                          <a:pt x="48053" y="61913"/>
                          <a:pt x="30956" y="61913"/>
                        </a:cubicBezTo>
                        <a:cubicBezTo>
                          <a:pt x="13860" y="61913"/>
                          <a:pt x="0" y="48053"/>
                          <a:pt x="0" y="30956"/>
                        </a:cubicBezTo>
                        <a:cubicBezTo>
                          <a:pt x="0" y="13860"/>
                          <a:pt x="13860" y="0"/>
                          <a:pt x="30956" y="0"/>
                        </a:cubicBezTo>
                        <a:cubicBezTo>
                          <a:pt x="48053" y="0"/>
                          <a:pt x="61913" y="13860"/>
                          <a:pt x="61913" y="309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3852">
                      <a:defRPr/>
                    </a:pPr>
                    <a:endParaRPr lang="en-US" sz="1200">
                      <a:solidFill>
                        <a:schemeClr val="accent2"/>
                      </a:solidFill>
                      <a:latin typeface="Metropolis"/>
                    </a:endParaRPr>
                  </a:p>
                </p:txBody>
              </p:sp>
            </p:grpSp>
            <p:grpSp>
              <p:nvGrpSpPr>
                <p:cNvPr id="122" name="Graphic 8">
                  <a:extLst>
                    <a:ext uri="{FF2B5EF4-FFF2-40B4-BE49-F238E27FC236}">
                      <a16:creationId xmlns:a16="http://schemas.microsoft.com/office/drawing/2014/main" id="{7041E4E0-1F96-8531-594E-DD48E47F288F}"/>
                    </a:ext>
                  </a:extLst>
                </p:cNvPr>
                <p:cNvGrpSpPr/>
                <p:nvPr/>
              </p:nvGrpSpPr>
              <p:grpSpPr>
                <a:xfrm>
                  <a:off x="3264461" y="4889103"/>
                  <a:ext cx="1052512" cy="278606"/>
                  <a:chOff x="3264461" y="4889103"/>
                  <a:chExt cx="1052512" cy="278606"/>
                </a:xfrm>
                <a:solidFill>
                  <a:srgbClr val="FFFFFF"/>
                </a:solidFill>
              </p:grpSpPr>
              <p:grpSp>
                <p:nvGrpSpPr>
                  <p:cNvPr id="123" name="Graphic 8">
                    <a:extLst>
                      <a:ext uri="{FF2B5EF4-FFF2-40B4-BE49-F238E27FC236}">
                        <a16:creationId xmlns:a16="http://schemas.microsoft.com/office/drawing/2014/main" id="{C4ECCADE-D07E-1BBD-B5D5-03DE3E19BFB6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61" y="4889103"/>
                    <a:ext cx="1052512" cy="278606"/>
                    <a:chOff x="3264461" y="4889103"/>
                    <a:chExt cx="1052512" cy="278606"/>
                  </a:xfrm>
                  <a:solidFill>
                    <a:srgbClr val="FFFFFF"/>
                  </a:solidFill>
                </p:grpSpPr>
                <p:sp>
                  <p:nvSpPr>
                    <p:cNvPr id="125" name="Freeform: Shape 34">
                      <a:extLst>
                        <a:ext uri="{FF2B5EF4-FFF2-40B4-BE49-F238E27FC236}">
                          <a16:creationId xmlns:a16="http://schemas.microsoft.com/office/drawing/2014/main" id="{B9236B6A-F229-FF11-2563-3562705368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461" y="4889103"/>
                      <a:ext cx="1052512" cy="278606"/>
                    </a:xfrm>
                    <a:custGeom>
                      <a:avLst/>
                      <a:gdLst>
                        <a:gd name="connsiteX0" fmla="*/ 1021556 w 1052512"/>
                        <a:gd name="connsiteY0" fmla="*/ 30956 h 278606"/>
                        <a:gd name="connsiteX1" fmla="*/ 1021556 w 1052512"/>
                        <a:gd name="connsiteY1" fmla="*/ 247650 h 278606"/>
                        <a:gd name="connsiteX2" fmla="*/ 30956 w 1052512"/>
                        <a:gd name="connsiteY2" fmla="*/ 247650 h 278606"/>
                        <a:gd name="connsiteX3" fmla="*/ 30956 w 1052512"/>
                        <a:gd name="connsiteY3" fmla="*/ 30956 h 278606"/>
                        <a:gd name="connsiteX4" fmla="*/ 1021556 w 1052512"/>
                        <a:gd name="connsiteY4" fmla="*/ 30956 h 278606"/>
                        <a:gd name="connsiteX5" fmla="*/ 1052513 w 1052512"/>
                        <a:gd name="connsiteY5" fmla="*/ 0 h 278606"/>
                        <a:gd name="connsiteX6" fmla="*/ 0 w 1052512"/>
                        <a:gd name="connsiteY6" fmla="*/ 0 h 278606"/>
                        <a:gd name="connsiteX7" fmla="*/ 0 w 1052512"/>
                        <a:gd name="connsiteY7" fmla="*/ 278606 h 278606"/>
                        <a:gd name="connsiteX8" fmla="*/ 1052513 w 1052512"/>
                        <a:gd name="connsiteY8" fmla="*/ 278606 h 278606"/>
                        <a:gd name="connsiteX9" fmla="*/ 1052513 w 1052512"/>
                        <a:gd name="connsiteY9" fmla="*/ 0 h 278606"/>
                        <a:gd name="connsiteX10" fmla="*/ 1052513 w 1052512"/>
                        <a:gd name="connsiteY10" fmla="*/ 0 h 2786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52512" h="278606">
                          <a:moveTo>
                            <a:pt x="1021556" y="30956"/>
                          </a:moveTo>
                          <a:lnTo>
                            <a:pt x="1021556" y="247650"/>
                          </a:lnTo>
                          <a:lnTo>
                            <a:pt x="30956" y="247650"/>
                          </a:lnTo>
                          <a:lnTo>
                            <a:pt x="30956" y="30956"/>
                          </a:lnTo>
                          <a:lnTo>
                            <a:pt x="1021556" y="30956"/>
                          </a:lnTo>
                          <a:moveTo>
                            <a:pt x="1052513" y="0"/>
                          </a:moveTo>
                          <a:lnTo>
                            <a:pt x="0" y="0"/>
                          </a:lnTo>
                          <a:lnTo>
                            <a:pt x="0" y="278606"/>
                          </a:lnTo>
                          <a:lnTo>
                            <a:pt x="1052513" y="278606"/>
                          </a:lnTo>
                          <a:lnTo>
                            <a:pt x="1052513" y="0"/>
                          </a:lnTo>
                          <a:lnTo>
                            <a:pt x="1052513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13852">
                        <a:defRPr/>
                      </a:pPr>
                      <a:endParaRPr lang="en-US" sz="1200">
                        <a:solidFill>
                          <a:schemeClr val="accent2"/>
                        </a:solidFill>
                        <a:latin typeface="Metropolis"/>
                      </a:endParaRPr>
                    </a:p>
                  </p:txBody>
                </p:sp>
                <p:grpSp>
                  <p:nvGrpSpPr>
                    <p:cNvPr id="126" name="Graphic 8">
                      <a:extLst>
                        <a:ext uri="{FF2B5EF4-FFF2-40B4-BE49-F238E27FC236}">
                          <a16:creationId xmlns:a16="http://schemas.microsoft.com/office/drawing/2014/main" id="{E9C27D27-B65B-9887-8A2F-44FDD359F7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52903" y="4983115"/>
                      <a:ext cx="465677" cy="92868"/>
                      <a:chOff x="3752903" y="4983115"/>
                      <a:chExt cx="465677" cy="92868"/>
                    </a:xfrm>
                    <a:solidFill>
                      <a:srgbClr val="FFFFFF"/>
                    </a:solidFill>
                  </p:grpSpPr>
                  <p:sp>
                    <p:nvSpPr>
                      <p:cNvPr id="127" name="Freeform: Shape 36">
                        <a:extLst>
                          <a:ext uri="{FF2B5EF4-FFF2-40B4-BE49-F238E27FC236}">
                            <a16:creationId xmlns:a16="http://schemas.microsoft.com/office/drawing/2014/main" id="{B27276E3-EE02-C63D-C212-B23FB6BE9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7624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2" name="Freeform: Shape 37">
                        <a:extLst>
                          <a:ext uri="{FF2B5EF4-FFF2-40B4-BE49-F238E27FC236}">
                            <a16:creationId xmlns:a16="http://schemas.microsoft.com/office/drawing/2014/main" id="{E087D34B-70E4-FD5A-3AED-C5ACAD6793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25521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3" name="Freeform: Shape 38">
                        <a:extLst>
                          <a:ext uri="{FF2B5EF4-FFF2-40B4-BE49-F238E27FC236}">
                            <a16:creationId xmlns:a16="http://schemas.microsoft.com/office/drawing/2014/main" id="{F3AD3B92-2235-0DD0-7D02-F04CBFA8B4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3418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4" name="Freeform: Shape 39">
                        <a:extLst>
                          <a:ext uri="{FF2B5EF4-FFF2-40B4-BE49-F238E27FC236}">
                            <a16:creationId xmlns:a16="http://schemas.microsoft.com/office/drawing/2014/main" id="{C8B0E3F1-6B43-AC24-8EF7-0A62D07A5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1315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5" name="Freeform: Shape 40">
                        <a:extLst>
                          <a:ext uri="{FF2B5EF4-FFF2-40B4-BE49-F238E27FC236}">
                            <a16:creationId xmlns:a16="http://schemas.microsoft.com/office/drawing/2014/main" id="{D154D2D3-1F27-723E-904C-E6700120CE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9212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6" name="Freeform: Shape 41">
                        <a:extLst>
                          <a:ext uri="{FF2B5EF4-FFF2-40B4-BE49-F238E27FC236}">
                            <a16:creationId xmlns:a16="http://schemas.microsoft.com/office/drawing/2014/main" id="{3FFDBA3B-6E65-DE9A-E81A-D3F3616A46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7204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8" name="Freeform: Shape 42">
                        <a:extLst>
                          <a:ext uri="{FF2B5EF4-FFF2-40B4-BE49-F238E27FC236}">
                            <a16:creationId xmlns:a16="http://schemas.microsoft.com/office/drawing/2014/main" id="{2F4E5750-5BE0-7925-320C-B4FD584E1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006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  <p:sp>
                    <p:nvSpPr>
                      <p:cNvPr id="519" name="Freeform: Shape 43">
                        <a:extLst>
                          <a:ext uri="{FF2B5EF4-FFF2-40B4-BE49-F238E27FC236}">
                            <a16:creationId xmlns:a16="http://schemas.microsoft.com/office/drawing/2014/main" id="{EC657744-1BEF-74A4-A1C5-088D41C33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52903" y="4983115"/>
                        <a:ext cx="30956" cy="92868"/>
                      </a:xfrm>
                      <a:custGeom>
                        <a:avLst/>
                        <a:gdLst>
                          <a:gd name="connsiteX0" fmla="*/ 0 w 30956"/>
                          <a:gd name="connsiteY0" fmla="*/ 0 h 92868"/>
                          <a:gd name="connsiteX1" fmla="*/ 30956 w 30956"/>
                          <a:gd name="connsiteY1" fmla="*/ 0 h 92868"/>
                          <a:gd name="connsiteX2" fmla="*/ 30956 w 30956"/>
                          <a:gd name="connsiteY2" fmla="*/ 92869 h 92868"/>
                          <a:gd name="connsiteX3" fmla="*/ 0 w 30956"/>
                          <a:gd name="connsiteY3" fmla="*/ 92869 h 928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956" h="92868">
                            <a:moveTo>
                              <a:pt x="0" y="0"/>
                            </a:moveTo>
                            <a:lnTo>
                              <a:pt x="30956" y="0"/>
                            </a:lnTo>
                            <a:lnTo>
                              <a:pt x="30956" y="92869"/>
                            </a:lnTo>
                            <a:lnTo>
                              <a:pt x="0" y="9286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13852">
                          <a:defRPr/>
                        </a:pPr>
                        <a:endParaRPr lang="en-US" sz="1200">
                          <a:solidFill>
                            <a:schemeClr val="accent2"/>
                          </a:solidFill>
                          <a:latin typeface="Metropolis"/>
                        </a:endParaRPr>
                      </a:p>
                    </p:txBody>
                  </p:sp>
                </p:grpSp>
              </p:grpSp>
              <p:sp>
                <p:nvSpPr>
                  <p:cNvPr id="124" name="Freeform: Shape 33">
                    <a:extLst>
                      <a:ext uri="{FF2B5EF4-FFF2-40B4-BE49-F238E27FC236}">
                        <a16:creationId xmlns:a16="http://schemas.microsoft.com/office/drawing/2014/main" id="{0D034961-EBE0-944A-B237-1CCDA865303C}"/>
                      </a:ext>
                    </a:extLst>
                  </p:cNvPr>
                  <p:cNvSpPr/>
                  <p:nvPr/>
                </p:nvSpPr>
                <p:spPr>
                  <a:xfrm>
                    <a:off x="3357520" y="4997498"/>
                    <a:ext cx="61912" cy="61912"/>
                  </a:xfrm>
                  <a:custGeom>
                    <a:avLst/>
                    <a:gdLst>
                      <a:gd name="connsiteX0" fmla="*/ 61913 w 61912"/>
                      <a:gd name="connsiteY0" fmla="*/ 30956 h 61912"/>
                      <a:gd name="connsiteX1" fmla="*/ 30956 w 61912"/>
                      <a:gd name="connsiteY1" fmla="*/ 61912 h 61912"/>
                      <a:gd name="connsiteX2" fmla="*/ 0 w 61912"/>
                      <a:gd name="connsiteY2" fmla="*/ 30956 h 61912"/>
                      <a:gd name="connsiteX3" fmla="*/ 30956 w 61912"/>
                      <a:gd name="connsiteY3" fmla="*/ 0 h 61912"/>
                      <a:gd name="connsiteX4" fmla="*/ 61913 w 61912"/>
                      <a:gd name="connsiteY4" fmla="*/ 30956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61912">
                        <a:moveTo>
                          <a:pt x="61913" y="30956"/>
                        </a:moveTo>
                        <a:cubicBezTo>
                          <a:pt x="61913" y="48053"/>
                          <a:pt x="48053" y="61912"/>
                          <a:pt x="30956" y="61912"/>
                        </a:cubicBezTo>
                        <a:cubicBezTo>
                          <a:pt x="13860" y="61912"/>
                          <a:pt x="0" y="48053"/>
                          <a:pt x="0" y="30956"/>
                        </a:cubicBezTo>
                        <a:cubicBezTo>
                          <a:pt x="0" y="13860"/>
                          <a:pt x="13860" y="0"/>
                          <a:pt x="30956" y="0"/>
                        </a:cubicBezTo>
                        <a:cubicBezTo>
                          <a:pt x="48053" y="0"/>
                          <a:pt x="61913" y="13860"/>
                          <a:pt x="61913" y="3095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3852">
                      <a:defRPr/>
                    </a:pPr>
                    <a:endParaRPr lang="en-US" sz="1200">
                      <a:solidFill>
                        <a:schemeClr val="accent2"/>
                      </a:solidFill>
                      <a:latin typeface="Metropolis"/>
                    </a:endParaRPr>
                  </a:p>
                </p:txBody>
              </p:sp>
            </p:grp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7245CDF-6BC2-51A1-B837-2A8BE60CD9D0}"/>
                </a:ext>
              </a:extLst>
            </p:cNvPr>
            <p:cNvGrpSpPr/>
            <p:nvPr/>
          </p:nvGrpSpPr>
          <p:grpSpPr>
            <a:xfrm>
              <a:off x="2428426" y="5085891"/>
              <a:ext cx="803317" cy="803317"/>
              <a:chOff x="7411565" y="186207"/>
              <a:chExt cx="1828960" cy="182896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3B9448C-B6F3-85C0-C70A-E000A31B7187}"/>
                  </a:ext>
                </a:extLst>
              </p:cNvPr>
              <p:cNvSpPr/>
              <p:nvPr/>
            </p:nvSpPr>
            <p:spPr>
              <a:xfrm>
                <a:off x="7411565" y="186207"/>
                <a:ext cx="1828960" cy="1828960"/>
              </a:xfrm>
              <a:prstGeom prst="ellipse">
                <a:avLst/>
              </a:prstGeom>
              <a:solidFill>
                <a:schemeClr val="tx1">
                  <a:lumMod val="90000"/>
                </a:schemeClr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none" lIns="60864" tIns="30432" rIns="60864" bIns="30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030">
                  <a:defRPr/>
                </a:pPr>
                <a:endParaRPr lang="en-US" sz="600" kern="0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109" name="Graphic 9">
                <a:extLst>
                  <a:ext uri="{FF2B5EF4-FFF2-40B4-BE49-F238E27FC236}">
                    <a16:creationId xmlns:a16="http://schemas.microsoft.com/office/drawing/2014/main" id="{BAD89484-820B-CC6A-A2F4-73FAB5832027}"/>
                  </a:ext>
                </a:extLst>
              </p:cNvPr>
              <p:cNvSpPr/>
              <p:nvPr/>
            </p:nvSpPr>
            <p:spPr>
              <a:xfrm>
                <a:off x="7861745" y="555474"/>
                <a:ext cx="928592" cy="1090423"/>
              </a:xfrm>
              <a:custGeom>
                <a:avLst/>
                <a:gdLst>
                  <a:gd name="connsiteX0" fmla="*/ 928592 w 928592"/>
                  <a:gd name="connsiteY0" fmla="*/ 124778 h 1090422"/>
                  <a:gd name="connsiteX1" fmla="*/ 465677 w 928592"/>
                  <a:gd name="connsiteY1" fmla="*/ 0 h 1090422"/>
                  <a:gd name="connsiteX2" fmla="*/ 2858 w 928592"/>
                  <a:gd name="connsiteY2" fmla="*/ 124778 h 1090422"/>
                  <a:gd name="connsiteX3" fmla="*/ 465677 w 928592"/>
                  <a:gd name="connsiteY3" fmla="*/ 249555 h 1090422"/>
                  <a:gd name="connsiteX4" fmla="*/ 897446 w 928592"/>
                  <a:gd name="connsiteY4" fmla="*/ 172974 h 1090422"/>
                  <a:gd name="connsiteX5" fmla="*/ 897446 w 928592"/>
                  <a:gd name="connsiteY5" fmla="*/ 389954 h 1090422"/>
                  <a:gd name="connsiteX6" fmla="*/ 894683 w 928592"/>
                  <a:gd name="connsiteY6" fmla="*/ 398240 h 1090422"/>
                  <a:gd name="connsiteX7" fmla="*/ 462820 w 928592"/>
                  <a:gd name="connsiteY7" fmla="*/ 492062 h 1090422"/>
                  <a:gd name="connsiteX8" fmla="*/ 30956 w 928592"/>
                  <a:gd name="connsiteY8" fmla="*/ 398240 h 1090422"/>
                  <a:gd name="connsiteX9" fmla="*/ 30956 w 928592"/>
                  <a:gd name="connsiteY9" fmla="*/ 250984 h 1090422"/>
                  <a:gd name="connsiteX10" fmla="*/ 15431 w 928592"/>
                  <a:gd name="connsiteY10" fmla="*/ 235458 h 1090422"/>
                  <a:gd name="connsiteX11" fmla="*/ 0 w 928592"/>
                  <a:gd name="connsiteY11" fmla="*/ 250984 h 1090422"/>
                  <a:gd name="connsiteX12" fmla="*/ 0 w 928592"/>
                  <a:gd name="connsiteY12" fmla="*/ 398240 h 1090422"/>
                  <a:gd name="connsiteX13" fmla="*/ 462820 w 928592"/>
                  <a:gd name="connsiteY13" fmla="*/ 523018 h 1090422"/>
                  <a:gd name="connsiteX14" fmla="*/ 897446 w 928592"/>
                  <a:gd name="connsiteY14" fmla="*/ 444246 h 1090422"/>
                  <a:gd name="connsiteX15" fmla="*/ 897446 w 928592"/>
                  <a:gd name="connsiteY15" fmla="*/ 672941 h 1090422"/>
                  <a:gd name="connsiteX16" fmla="*/ 894683 w 928592"/>
                  <a:gd name="connsiteY16" fmla="*/ 681228 h 1090422"/>
                  <a:gd name="connsiteX17" fmla="*/ 462820 w 928592"/>
                  <a:gd name="connsiteY17" fmla="*/ 775049 h 1090422"/>
                  <a:gd name="connsiteX18" fmla="*/ 30956 w 928592"/>
                  <a:gd name="connsiteY18" fmla="*/ 681133 h 1090422"/>
                  <a:gd name="connsiteX19" fmla="*/ 30956 w 928592"/>
                  <a:gd name="connsiteY19" fmla="*/ 537020 h 1090422"/>
                  <a:gd name="connsiteX20" fmla="*/ 15431 w 928592"/>
                  <a:gd name="connsiteY20" fmla="*/ 521494 h 1090422"/>
                  <a:gd name="connsiteX21" fmla="*/ 0 w 928592"/>
                  <a:gd name="connsiteY21" fmla="*/ 537020 h 1090422"/>
                  <a:gd name="connsiteX22" fmla="*/ 0 w 928592"/>
                  <a:gd name="connsiteY22" fmla="*/ 681133 h 1090422"/>
                  <a:gd name="connsiteX23" fmla="*/ 462820 w 928592"/>
                  <a:gd name="connsiteY23" fmla="*/ 805910 h 1090422"/>
                  <a:gd name="connsiteX24" fmla="*/ 897446 w 928592"/>
                  <a:gd name="connsiteY24" fmla="*/ 727138 h 1090422"/>
                  <a:gd name="connsiteX25" fmla="*/ 897446 w 928592"/>
                  <a:gd name="connsiteY25" fmla="*/ 957358 h 1090422"/>
                  <a:gd name="connsiteX26" fmla="*/ 894683 w 928592"/>
                  <a:gd name="connsiteY26" fmla="*/ 965645 h 1090422"/>
                  <a:gd name="connsiteX27" fmla="*/ 462820 w 928592"/>
                  <a:gd name="connsiteY27" fmla="*/ 1059466 h 1090422"/>
                  <a:gd name="connsiteX28" fmla="*/ 30956 w 928592"/>
                  <a:gd name="connsiteY28" fmla="*/ 965645 h 1090422"/>
                  <a:gd name="connsiteX29" fmla="*/ 30956 w 928592"/>
                  <a:gd name="connsiteY29" fmla="*/ 821531 h 1090422"/>
                  <a:gd name="connsiteX30" fmla="*/ 15431 w 928592"/>
                  <a:gd name="connsiteY30" fmla="*/ 806006 h 1090422"/>
                  <a:gd name="connsiteX31" fmla="*/ 0 w 928592"/>
                  <a:gd name="connsiteY31" fmla="*/ 821531 h 1090422"/>
                  <a:gd name="connsiteX32" fmla="*/ 0 w 928592"/>
                  <a:gd name="connsiteY32" fmla="*/ 965645 h 1090422"/>
                  <a:gd name="connsiteX33" fmla="*/ 462820 w 928592"/>
                  <a:gd name="connsiteY33" fmla="*/ 1090422 h 1090422"/>
                  <a:gd name="connsiteX34" fmla="*/ 924782 w 928592"/>
                  <a:gd name="connsiteY34" fmla="*/ 973836 h 1090422"/>
                  <a:gd name="connsiteX35" fmla="*/ 928402 w 928592"/>
                  <a:gd name="connsiteY35" fmla="*/ 973836 h 1090422"/>
                  <a:gd name="connsiteX36" fmla="*/ 928402 w 928592"/>
                  <a:gd name="connsiteY36" fmla="*/ 135065 h 1090422"/>
                  <a:gd name="connsiteX37" fmla="*/ 927068 w 928592"/>
                  <a:gd name="connsiteY37" fmla="*/ 135065 h 1090422"/>
                  <a:gd name="connsiteX38" fmla="*/ 928592 w 928592"/>
                  <a:gd name="connsiteY38" fmla="*/ 124778 h 1090422"/>
                  <a:gd name="connsiteX39" fmla="*/ 465677 w 928592"/>
                  <a:gd name="connsiteY39" fmla="*/ 218599 h 1090422"/>
                  <a:gd name="connsiteX40" fmla="*/ 33814 w 928592"/>
                  <a:gd name="connsiteY40" fmla="*/ 124778 h 1090422"/>
                  <a:gd name="connsiteX41" fmla="*/ 465677 w 928592"/>
                  <a:gd name="connsiteY41" fmla="*/ 30956 h 1090422"/>
                  <a:gd name="connsiteX42" fmla="*/ 897541 w 928592"/>
                  <a:gd name="connsiteY42" fmla="*/ 124778 h 1090422"/>
                  <a:gd name="connsiteX43" fmla="*/ 465677 w 928592"/>
                  <a:gd name="connsiteY43" fmla="*/ 218599 h 1090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28592" h="1090422">
                    <a:moveTo>
                      <a:pt x="928592" y="124778"/>
                    </a:moveTo>
                    <a:cubicBezTo>
                      <a:pt x="928592" y="42863"/>
                      <a:pt x="695706" y="0"/>
                      <a:pt x="465677" y="0"/>
                    </a:cubicBezTo>
                    <a:cubicBezTo>
                      <a:pt x="235649" y="0"/>
                      <a:pt x="2858" y="42863"/>
                      <a:pt x="2858" y="124778"/>
                    </a:cubicBezTo>
                    <a:cubicBezTo>
                      <a:pt x="2858" y="206693"/>
                      <a:pt x="235649" y="249555"/>
                      <a:pt x="465677" y="249555"/>
                    </a:cubicBezTo>
                    <a:cubicBezTo>
                      <a:pt x="645224" y="249555"/>
                      <a:pt x="826580" y="223456"/>
                      <a:pt x="897446" y="172974"/>
                    </a:cubicBezTo>
                    <a:lnTo>
                      <a:pt x="897446" y="389954"/>
                    </a:lnTo>
                    <a:cubicBezTo>
                      <a:pt x="895826" y="392430"/>
                      <a:pt x="894683" y="395097"/>
                      <a:pt x="894683" y="398240"/>
                    </a:cubicBezTo>
                    <a:cubicBezTo>
                      <a:pt x="894683" y="437388"/>
                      <a:pt x="730377" y="492062"/>
                      <a:pt x="462820" y="492062"/>
                    </a:cubicBezTo>
                    <a:cubicBezTo>
                      <a:pt x="195263" y="492062"/>
                      <a:pt x="30956" y="437388"/>
                      <a:pt x="30956" y="398240"/>
                    </a:cubicBezTo>
                    <a:lnTo>
                      <a:pt x="30956" y="250984"/>
                    </a:lnTo>
                    <a:cubicBezTo>
                      <a:pt x="30956" y="242411"/>
                      <a:pt x="24003" y="235458"/>
                      <a:pt x="15431" y="235458"/>
                    </a:cubicBezTo>
                    <a:cubicBezTo>
                      <a:pt x="6858" y="235458"/>
                      <a:pt x="0" y="242411"/>
                      <a:pt x="0" y="250984"/>
                    </a:cubicBezTo>
                    <a:lnTo>
                      <a:pt x="0" y="398240"/>
                    </a:lnTo>
                    <a:cubicBezTo>
                      <a:pt x="0" y="480155"/>
                      <a:pt x="232791" y="523018"/>
                      <a:pt x="462820" y="523018"/>
                    </a:cubicBezTo>
                    <a:cubicBezTo>
                      <a:pt x="645033" y="523018"/>
                      <a:pt x="828865" y="496062"/>
                      <a:pt x="897446" y="444246"/>
                    </a:cubicBezTo>
                    <a:lnTo>
                      <a:pt x="897446" y="672941"/>
                    </a:lnTo>
                    <a:cubicBezTo>
                      <a:pt x="895826" y="675418"/>
                      <a:pt x="894683" y="678085"/>
                      <a:pt x="894683" y="681228"/>
                    </a:cubicBezTo>
                    <a:cubicBezTo>
                      <a:pt x="894683" y="720376"/>
                      <a:pt x="730377" y="775049"/>
                      <a:pt x="462820" y="775049"/>
                    </a:cubicBezTo>
                    <a:cubicBezTo>
                      <a:pt x="195263" y="775049"/>
                      <a:pt x="30956" y="720281"/>
                      <a:pt x="30956" y="681133"/>
                    </a:cubicBezTo>
                    <a:lnTo>
                      <a:pt x="30956" y="537020"/>
                    </a:lnTo>
                    <a:cubicBezTo>
                      <a:pt x="30956" y="528447"/>
                      <a:pt x="24003" y="521494"/>
                      <a:pt x="15431" y="521494"/>
                    </a:cubicBezTo>
                    <a:cubicBezTo>
                      <a:pt x="6858" y="521494"/>
                      <a:pt x="0" y="528447"/>
                      <a:pt x="0" y="537020"/>
                    </a:cubicBezTo>
                    <a:lnTo>
                      <a:pt x="0" y="681133"/>
                    </a:lnTo>
                    <a:cubicBezTo>
                      <a:pt x="0" y="763048"/>
                      <a:pt x="232791" y="805910"/>
                      <a:pt x="462820" y="805910"/>
                    </a:cubicBezTo>
                    <a:cubicBezTo>
                      <a:pt x="645033" y="805910"/>
                      <a:pt x="828865" y="778955"/>
                      <a:pt x="897446" y="727138"/>
                    </a:cubicBezTo>
                    <a:lnTo>
                      <a:pt x="897446" y="957358"/>
                    </a:lnTo>
                    <a:cubicBezTo>
                      <a:pt x="895826" y="959834"/>
                      <a:pt x="894683" y="962501"/>
                      <a:pt x="894683" y="965645"/>
                    </a:cubicBezTo>
                    <a:cubicBezTo>
                      <a:pt x="894683" y="1004792"/>
                      <a:pt x="730377" y="1059466"/>
                      <a:pt x="462820" y="1059466"/>
                    </a:cubicBezTo>
                    <a:cubicBezTo>
                      <a:pt x="195263" y="1059466"/>
                      <a:pt x="30956" y="1004792"/>
                      <a:pt x="30956" y="965645"/>
                    </a:cubicBezTo>
                    <a:lnTo>
                      <a:pt x="30956" y="821531"/>
                    </a:lnTo>
                    <a:cubicBezTo>
                      <a:pt x="30956" y="812959"/>
                      <a:pt x="24003" y="806006"/>
                      <a:pt x="15431" y="806006"/>
                    </a:cubicBezTo>
                    <a:cubicBezTo>
                      <a:pt x="6858" y="806006"/>
                      <a:pt x="0" y="812959"/>
                      <a:pt x="0" y="821531"/>
                    </a:cubicBezTo>
                    <a:lnTo>
                      <a:pt x="0" y="965645"/>
                    </a:lnTo>
                    <a:cubicBezTo>
                      <a:pt x="0" y="1047560"/>
                      <a:pt x="232791" y="1090422"/>
                      <a:pt x="462820" y="1090422"/>
                    </a:cubicBezTo>
                    <a:cubicBezTo>
                      <a:pt x="685038" y="1090422"/>
                      <a:pt x="909828" y="1050417"/>
                      <a:pt x="924782" y="973836"/>
                    </a:cubicBezTo>
                    <a:lnTo>
                      <a:pt x="928402" y="973836"/>
                    </a:lnTo>
                    <a:lnTo>
                      <a:pt x="928402" y="135065"/>
                    </a:lnTo>
                    <a:lnTo>
                      <a:pt x="927068" y="135065"/>
                    </a:lnTo>
                    <a:cubicBezTo>
                      <a:pt x="928021" y="131731"/>
                      <a:pt x="928592" y="128302"/>
                      <a:pt x="928592" y="124778"/>
                    </a:cubicBezTo>
                    <a:close/>
                    <a:moveTo>
                      <a:pt x="465677" y="218599"/>
                    </a:moveTo>
                    <a:cubicBezTo>
                      <a:pt x="198120" y="218599"/>
                      <a:pt x="33814" y="163925"/>
                      <a:pt x="33814" y="124778"/>
                    </a:cubicBezTo>
                    <a:cubicBezTo>
                      <a:pt x="33814" y="85630"/>
                      <a:pt x="198120" y="30956"/>
                      <a:pt x="465677" y="30956"/>
                    </a:cubicBezTo>
                    <a:cubicBezTo>
                      <a:pt x="733235" y="30956"/>
                      <a:pt x="897541" y="85630"/>
                      <a:pt x="897541" y="124778"/>
                    </a:cubicBezTo>
                    <a:cubicBezTo>
                      <a:pt x="897541" y="163925"/>
                      <a:pt x="733330" y="218599"/>
                      <a:pt x="465677" y="21859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200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EBCE07FA-349C-AA54-6C34-0E6D2B455183}"/>
              </a:ext>
            </a:extLst>
          </p:cNvPr>
          <p:cNvGrpSpPr/>
          <p:nvPr/>
        </p:nvGrpSpPr>
        <p:grpSpPr>
          <a:xfrm>
            <a:off x="9818057" y="3138876"/>
            <a:ext cx="860523" cy="680452"/>
            <a:chOff x="646814" y="3219219"/>
            <a:chExt cx="505824" cy="399976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BA2F6B56-4649-D5AD-8245-F48693B018DB}"/>
                </a:ext>
              </a:extLst>
            </p:cNvPr>
            <p:cNvGrpSpPr/>
            <p:nvPr/>
          </p:nvGrpSpPr>
          <p:grpSpPr>
            <a:xfrm>
              <a:off x="646814" y="3349070"/>
              <a:ext cx="266985" cy="270125"/>
              <a:chOff x="1236546" y="2455520"/>
              <a:chExt cx="487970" cy="493710"/>
            </a:xfrm>
            <a:solidFill>
              <a:schemeClr val="tx1"/>
            </a:solidFill>
          </p:grpSpPr>
          <p:sp>
            <p:nvSpPr>
              <p:cNvPr id="222" name="Freeform 331">
                <a:extLst>
                  <a:ext uri="{FF2B5EF4-FFF2-40B4-BE49-F238E27FC236}">
                    <a16:creationId xmlns:a16="http://schemas.microsoft.com/office/drawing/2014/main" id="{E52B8691-41DE-44E9-46CA-EF083F393114}"/>
                  </a:ext>
                </a:extLst>
              </p:cNvPr>
              <p:cNvSpPr/>
              <p:nvPr/>
            </p:nvSpPr>
            <p:spPr>
              <a:xfrm>
                <a:off x="1236546" y="2455520"/>
                <a:ext cx="487970" cy="493710"/>
              </a:xfrm>
              <a:custGeom>
                <a:avLst/>
                <a:gdLst>
                  <a:gd name="connsiteX0" fmla="*/ 30298 w 666540"/>
                  <a:gd name="connsiteY0" fmla="*/ 30298 h 666540"/>
                  <a:gd name="connsiteX1" fmla="*/ 30298 w 666540"/>
                  <a:gd name="connsiteY1" fmla="*/ 636243 h 666540"/>
                  <a:gd name="connsiteX2" fmla="*/ 636243 w 666540"/>
                  <a:gd name="connsiteY2" fmla="*/ 636243 h 666540"/>
                  <a:gd name="connsiteX3" fmla="*/ 636243 w 666540"/>
                  <a:gd name="connsiteY3" fmla="*/ 30298 h 666540"/>
                  <a:gd name="connsiteX4" fmla="*/ 0 w 666540"/>
                  <a:gd name="connsiteY4" fmla="*/ 0 h 666540"/>
                  <a:gd name="connsiteX5" fmla="*/ 666540 w 666540"/>
                  <a:gd name="connsiteY5" fmla="*/ 0 h 666540"/>
                  <a:gd name="connsiteX6" fmla="*/ 666540 w 666540"/>
                  <a:gd name="connsiteY6" fmla="*/ 666540 h 666540"/>
                  <a:gd name="connsiteX7" fmla="*/ 0 w 666540"/>
                  <a:gd name="connsiteY7" fmla="*/ 666540 h 66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540" h="666540">
                    <a:moveTo>
                      <a:pt x="30298" y="30298"/>
                    </a:moveTo>
                    <a:lnTo>
                      <a:pt x="30298" y="636243"/>
                    </a:lnTo>
                    <a:lnTo>
                      <a:pt x="636243" y="636243"/>
                    </a:lnTo>
                    <a:lnTo>
                      <a:pt x="636243" y="30298"/>
                    </a:lnTo>
                    <a:close/>
                    <a:moveTo>
                      <a:pt x="0" y="0"/>
                    </a:moveTo>
                    <a:lnTo>
                      <a:pt x="666540" y="0"/>
                    </a:lnTo>
                    <a:lnTo>
                      <a:pt x="666540" y="666540"/>
                    </a:lnTo>
                    <a:lnTo>
                      <a:pt x="0" y="666540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2857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223" name="Freeform 5">
                <a:extLst>
                  <a:ext uri="{FF2B5EF4-FFF2-40B4-BE49-F238E27FC236}">
                    <a16:creationId xmlns:a16="http://schemas.microsoft.com/office/drawing/2014/main" id="{D8794AB9-F7F0-CFAE-3E98-4113A14B3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890" y="2650648"/>
                <a:ext cx="112499" cy="122201"/>
              </a:xfrm>
              <a:custGeom>
                <a:avLst/>
                <a:gdLst>
                  <a:gd name="T0" fmla="*/ 154 w 304"/>
                  <a:gd name="T1" fmla="*/ 324 h 324"/>
                  <a:gd name="T2" fmla="*/ 150 w 304"/>
                  <a:gd name="T3" fmla="*/ 324 h 324"/>
                  <a:gd name="T4" fmla="*/ 109 w 304"/>
                  <a:gd name="T5" fmla="*/ 292 h 324"/>
                  <a:gd name="T6" fmla="*/ 5 w 304"/>
                  <a:gd name="T7" fmla="*/ 52 h 324"/>
                  <a:gd name="T8" fmla="*/ 0 w 304"/>
                  <a:gd name="T9" fmla="*/ 34 h 324"/>
                  <a:gd name="T10" fmla="*/ 36 w 304"/>
                  <a:gd name="T11" fmla="*/ 0 h 324"/>
                  <a:gd name="T12" fmla="*/ 72 w 304"/>
                  <a:gd name="T13" fmla="*/ 26 h 324"/>
                  <a:gd name="T14" fmla="*/ 153 w 304"/>
                  <a:gd name="T15" fmla="*/ 234 h 324"/>
                  <a:gd name="T16" fmla="*/ 235 w 304"/>
                  <a:gd name="T17" fmla="*/ 25 h 324"/>
                  <a:gd name="T18" fmla="*/ 269 w 304"/>
                  <a:gd name="T19" fmla="*/ 0 h 324"/>
                  <a:gd name="T20" fmla="*/ 304 w 304"/>
                  <a:gd name="T21" fmla="*/ 34 h 324"/>
                  <a:gd name="T22" fmla="*/ 300 w 304"/>
                  <a:gd name="T23" fmla="*/ 52 h 324"/>
                  <a:gd name="T24" fmla="*/ 195 w 304"/>
                  <a:gd name="T25" fmla="*/ 292 h 324"/>
                  <a:gd name="T26" fmla="*/ 154 w 304"/>
                  <a:gd name="T2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" h="324">
                    <a:moveTo>
                      <a:pt x="154" y="324"/>
                    </a:moveTo>
                    <a:cubicBezTo>
                      <a:pt x="150" y="324"/>
                      <a:pt x="150" y="324"/>
                      <a:pt x="150" y="324"/>
                    </a:cubicBezTo>
                    <a:cubicBezTo>
                      <a:pt x="131" y="324"/>
                      <a:pt x="118" y="311"/>
                      <a:pt x="109" y="29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3" y="47"/>
                      <a:pt x="0" y="41"/>
                      <a:pt x="0" y="34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66" y="11"/>
                      <a:pt x="72" y="26"/>
                    </a:cubicBezTo>
                    <a:cubicBezTo>
                      <a:pt x="153" y="234"/>
                      <a:pt x="153" y="234"/>
                      <a:pt x="153" y="234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40" y="12"/>
                      <a:pt x="250" y="0"/>
                      <a:pt x="269" y="0"/>
                    </a:cubicBezTo>
                    <a:cubicBezTo>
                      <a:pt x="288" y="0"/>
                      <a:pt x="304" y="15"/>
                      <a:pt x="304" y="34"/>
                    </a:cubicBezTo>
                    <a:cubicBezTo>
                      <a:pt x="304" y="41"/>
                      <a:pt x="301" y="48"/>
                      <a:pt x="300" y="52"/>
                    </a:cubicBezTo>
                    <a:cubicBezTo>
                      <a:pt x="195" y="292"/>
                      <a:pt x="195" y="292"/>
                      <a:pt x="195" y="292"/>
                    </a:cubicBezTo>
                    <a:cubicBezTo>
                      <a:pt x="187" y="311"/>
                      <a:pt x="173" y="324"/>
                      <a:pt x="154" y="324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224" name="Freeform 6">
                <a:extLst>
                  <a:ext uri="{FF2B5EF4-FFF2-40B4-BE49-F238E27FC236}">
                    <a16:creationId xmlns:a16="http://schemas.microsoft.com/office/drawing/2014/main" id="{5F147750-8A0A-BFC0-B302-4FE63B3EB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215" y="2649541"/>
                <a:ext cx="176562" cy="122201"/>
              </a:xfrm>
              <a:custGeom>
                <a:avLst/>
                <a:gdLst>
                  <a:gd name="T0" fmla="*/ 0 w 477"/>
                  <a:gd name="T1" fmla="*/ 39 h 324"/>
                  <a:gd name="T2" fmla="*/ 35 w 477"/>
                  <a:gd name="T3" fmla="*/ 3 h 324"/>
                  <a:gd name="T4" fmla="*/ 72 w 477"/>
                  <a:gd name="T5" fmla="*/ 39 h 324"/>
                  <a:gd name="T6" fmla="*/ 72 w 477"/>
                  <a:gd name="T7" fmla="*/ 54 h 324"/>
                  <a:gd name="T8" fmla="*/ 167 w 477"/>
                  <a:gd name="T9" fmla="*/ 0 h 324"/>
                  <a:gd name="T10" fmla="*/ 261 w 477"/>
                  <a:gd name="T11" fmla="*/ 55 h 324"/>
                  <a:gd name="T12" fmla="*/ 367 w 477"/>
                  <a:gd name="T13" fmla="*/ 0 h 324"/>
                  <a:gd name="T14" fmla="*/ 477 w 477"/>
                  <a:gd name="T15" fmla="*/ 120 h 324"/>
                  <a:gd name="T16" fmla="*/ 477 w 477"/>
                  <a:gd name="T17" fmla="*/ 288 h 324"/>
                  <a:gd name="T18" fmla="*/ 442 w 477"/>
                  <a:gd name="T19" fmla="*/ 324 h 324"/>
                  <a:gd name="T20" fmla="*/ 405 w 477"/>
                  <a:gd name="T21" fmla="*/ 288 h 324"/>
                  <a:gd name="T22" fmla="*/ 405 w 477"/>
                  <a:gd name="T23" fmla="*/ 142 h 324"/>
                  <a:gd name="T24" fmla="*/ 342 w 477"/>
                  <a:gd name="T25" fmla="*/ 65 h 324"/>
                  <a:gd name="T26" fmla="*/ 275 w 477"/>
                  <a:gd name="T27" fmla="*/ 143 h 324"/>
                  <a:gd name="T28" fmla="*/ 275 w 477"/>
                  <a:gd name="T29" fmla="*/ 288 h 324"/>
                  <a:gd name="T30" fmla="*/ 239 w 477"/>
                  <a:gd name="T31" fmla="*/ 324 h 324"/>
                  <a:gd name="T32" fmla="*/ 203 w 477"/>
                  <a:gd name="T33" fmla="*/ 288 h 324"/>
                  <a:gd name="T34" fmla="*/ 203 w 477"/>
                  <a:gd name="T35" fmla="*/ 142 h 324"/>
                  <a:gd name="T36" fmla="*/ 139 w 477"/>
                  <a:gd name="T37" fmla="*/ 65 h 324"/>
                  <a:gd name="T38" fmla="*/ 72 w 477"/>
                  <a:gd name="T39" fmla="*/ 143 h 324"/>
                  <a:gd name="T40" fmla="*/ 72 w 477"/>
                  <a:gd name="T41" fmla="*/ 288 h 324"/>
                  <a:gd name="T42" fmla="*/ 35 w 477"/>
                  <a:gd name="T43" fmla="*/ 324 h 324"/>
                  <a:gd name="T44" fmla="*/ 0 w 477"/>
                  <a:gd name="T45" fmla="*/ 288 h 324"/>
                  <a:gd name="T46" fmla="*/ 0 w 477"/>
                  <a:gd name="T47" fmla="*/ 3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7" h="324">
                    <a:moveTo>
                      <a:pt x="0" y="39"/>
                    </a:moveTo>
                    <a:cubicBezTo>
                      <a:pt x="0" y="19"/>
                      <a:pt x="15" y="3"/>
                      <a:pt x="35" y="3"/>
                    </a:cubicBezTo>
                    <a:cubicBezTo>
                      <a:pt x="56" y="3"/>
                      <a:pt x="72" y="19"/>
                      <a:pt x="72" y="39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92" y="26"/>
                      <a:pt x="119" y="0"/>
                      <a:pt x="167" y="0"/>
                    </a:cubicBezTo>
                    <a:cubicBezTo>
                      <a:pt x="213" y="0"/>
                      <a:pt x="245" y="22"/>
                      <a:pt x="261" y="55"/>
                    </a:cubicBezTo>
                    <a:cubicBezTo>
                      <a:pt x="286" y="22"/>
                      <a:pt x="320" y="0"/>
                      <a:pt x="367" y="0"/>
                    </a:cubicBezTo>
                    <a:cubicBezTo>
                      <a:pt x="436" y="0"/>
                      <a:pt x="477" y="43"/>
                      <a:pt x="477" y="120"/>
                    </a:cubicBezTo>
                    <a:cubicBezTo>
                      <a:pt x="477" y="288"/>
                      <a:pt x="477" y="288"/>
                      <a:pt x="477" y="288"/>
                    </a:cubicBezTo>
                    <a:cubicBezTo>
                      <a:pt x="477" y="308"/>
                      <a:pt x="462" y="324"/>
                      <a:pt x="442" y="324"/>
                    </a:cubicBezTo>
                    <a:cubicBezTo>
                      <a:pt x="422" y="324"/>
                      <a:pt x="405" y="308"/>
                      <a:pt x="405" y="288"/>
                    </a:cubicBezTo>
                    <a:cubicBezTo>
                      <a:pt x="405" y="142"/>
                      <a:pt x="405" y="142"/>
                      <a:pt x="405" y="142"/>
                    </a:cubicBezTo>
                    <a:cubicBezTo>
                      <a:pt x="405" y="92"/>
                      <a:pt x="382" y="65"/>
                      <a:pt x="342" y="65"/>
                    </a:cubicBezTo>
                    <a:cubicBezTo>
                      <a:pt x="302" y="65"/>
                      <a:pt x="275" y="93"/>
                      <a:pt x="275" y="143"/>
                    </a:cubicBezTo>
                    <a:cubicBezTo>
                      <a:pt x="275" y="288"/>
                      <a:pt x="275" y="288"/>
                      <a:pt x="275" y="288"/>
                    </a:cubicBezTo>
                    <a:cubicBezTo>
                      <a:pt x="275" y="308"/>
                      <a:pt x="258" y="324"/>
                      <a:pt x="239" y="324"/>
                    </a:cubicBezTo>
                    <a:cubicBezTo>
                      <a:pt x="219" y="324"/>
                      <a:pt x="203" y="308"/>
                      <a:pt x="203" y="288"/>
                    </a:cubicBezTo>
                    <a:cubicBezTo>
                      <a:pt x="203" y="142"/>
                      <a:pt x="203" y="142"/>
                      <a:pt x="203" y="142"/>
                    </a:cubicBezTo>
                    <a:cubicBezTo>
                      <a:pt x="203" y="93"/>
                      <a:pt x="179" y="65"/>
                      <a:pt x="139" y="65"/>
                    </a:cubicBezTo>
                    <a:cubicBezTo>
                      <a:pt x="99" y="65"/>
                      <a:pt x="72" y="95"/>
                      <a:pt x="72" y="143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308"/>
                      <a:pt x="56" y="324"/>
                      <a:pt x="35" y="324"/>
                    </a:cubicBezTo>
                    <a:cubicBezTo>
                      <a:pt x="16" y="324"/>
                      <a:pt x="0" y="308"/>
                      <a:pt x="0" y="288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25E7784-7959-0542-8366-DD9F5374D0A4}"/>
                </a:ext>
              </a:extLst>
            </p:cNvPr>
            <p:cNvGrpSpPr/>
            <p:nvPr/>
          </p:nvGrpSpPr>
          <p:grpSpPr>
            <a:xfrm>
              <a:off x="931979" y="3334360"/>
              <a:ext cx="220659" cy="223255"/>
              <a:chOff x="1236546" y="2455520"/>
              <a:chExt cx="487970" cy="493710"/>
            </a:xfrm>
            <a:solidFill>
              <a:schemeClr val="tx1"/>
            </a:solidFill>
          </p:grpSpPr>
          <p:sp>
            <p:nvSpPr>
              <p:cNvPr id="219" name="Freeform 331">
                <a:extLst>
                  <a:ext uri="{FF2B5EF4-FFF2-40B4-BE49-F238E27FC236}">
                    <a16:creationId xmlns:a16="http://schemas.microsoft.com/office/drawing/2014/main" id="{AFDA452B-19D8-DC26-0D4A-008740629099}"/>
                  </a:ext>
                </a:extLst>
              </p:cNvPr>
              <p:cNvSpPr/>
              <p:nvPr/>
            </p:nvSpPr>
            <p:spPr>
              <a:xfrm>
                <a:off x="1236546" y="2455520"/>
                <a:ext cx="487970" cy="493710"/>
              </a:xfrm>
              <a:custGeom>
                <a:avLst/>
                <a:gdLst>
                  <a:gd name="connsiteX0" fmla="*/ 30298 w 666540"/>
                  <a:gd name="connsiteY0" fmla="*/ 30298 h 666540"/>
                  <a:gd name="connsiteX1" fmla="*/ 30298 w 666540"/>
                  <a:gd name="connsiteY1" fmla="*/ 636243 h 666540"/>
                  <a:gd name="connsiteX2" fmla="*/ 636243 w 666540"/>
                  <a:gd name="connsiteY2" fmla="*/ 636243 h 666540"/>
                  <a:gd name="connsiteX3" fmla="*/ 636243 w 666540"/>
                  <a:gd name="connsiteY3" fmla="*/ 30298 h 666540"/>
                  <a:gd name="connsiteX4" fmla="*/ 0 w 666540"/>
                  <a:gd name="connsiteY4" fmla="*/ 0 h 666540"/>
                  <a:gd name="connsiteX5" fmla="*/ 666540 w 666540"/>
                  <a:gd name="connsiteY5" fmla="*/ 0 h 666540"/>
                  <a:gd name="connsiteX6" fmla="*/ 666540 w 666540"/>
                  <a:gd name="connsiteY6" fmla="*/ 666540 h 666540"/>
                  <a:gd name="connsiteX7" fmla="*/ 0 w 666540"/>
                  <a:gd name="connsiteY7" fmla="*/ 666540 h 66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540" h="666540">
                    <a:moveTo>
                      <a:pt x="30298" y="30298"/>
                    </a:moveTo>
                    <a:lnTo>
                      <a:pt x="30298" y="636243"/>
                    </a:lnTo>
                    <a:lnTo>
                      <a:pt x="636243" y="636243"/>
                    </a:lnTo>
                    <a:lnTo>
                      <a:pt x="636243" y="30298"/>
                    </a:lnTo>
                    <a:close/>
                    <a:moveTo>
                      <a:pt x="0" y="0"/>
                    </a:moveTo>
                    <a:lnTo>
                      <a:pt x="666540" y="0"/>
                    </a:lnTo>
                    <a:lnTo>
                      <a:pt x="666540" y="666540"/>
                    </a:lnTo>
                    <a:lnTo>
                      <a:pt x="0" y="666540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2857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220" name="Freeform 5">
                <a:extLst>
                  <a:ext uri="{FF2B5EF4-FFF2-40B4-BE49-F238E27FC236}">
                    <a16:creationId xmlns:a16="http://schemas.microsoft.com/office/drawing/2014/main" id="{F2E2A8D6-B25A-DE21-2CF7-47AEB091D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890" y="2650648"/>
                <a:ext cx="112499" cy="122201"/>
              </a:xfrm>
              <a:custGeom>
                <a:avLst/>
                <a:gdLst>
                  <a:gd name="T0" fmla="*/ 154 w 304"/>
                  <a:gd name="T1" fmla="*/ 324 h 324"/>
                  <a:gd name="T2" fmla="*/ 150 w 304"/>
                  <a:gd name="T3" fmla="*/ 324 h 324"/>
                  <a:gd name="T4" fmla="*/ 109 w 304"/>
                  <a:gd name="T5" fmla="*/ 292 h 324"/>
                  <a:gd name="T6" fmla="*/ 5 w 304"/>
                  <a:gd name="T7" fmla="*/ 52 h 324"/>
                  <a:gd name="T8" fmla="*/ 0 w 304"/>
                  <a:gd name="T9" fmla="*/ 34 h 324"/>
                  <a:gd name="T10" fmla="*/ 36 w 304"/>
                  <a:gd name="T11" fmla="*/ 0 h 324"/>
                  <a:gd name="T12" fmla="*/ 72 w 304"/>
                  <a:gd name="T13" fmla="*/ 26 h 324"/>
                  <a:gd name="T14" fmla="*/ 153 w 304"/>
                  <a:gd name="T15" fmla="*/ 234 h 324"/>
                  <a:gd name="T16" fmla="*/ 235 w 304"/>
                  <a:gd name="T17" fmla="*/ 25 h 324"/>
                  <a:gd name="T18" fmla="*/ 269 w 304"/>
                  <a:gd name="T19" fmla="*/ 0 h 324"/>
                  <a:gd name="T20" fmla="*/ 304 w 304"/>
                  <a:gd name="T21" fmla="*/ 34 h 324"/>
                  <a:gd name="T22" fmla="*/ 300 w 304"/>
                  <a:gd name="T23" fmla="*/ 52 h 324"/>
                  <a:gd name="T24" fmla="*/ 195 w 304"/>
                  <a:gd name="T25" fmla="*/ 292 h 324"/>
                  <a:gd name="T26" fmla="*/ 154 w 304"/>
                  <a:gd name="T2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4" h="324">
                    <a:moveTo>
                      <a:pt x="154" y="324"/>
                    </a:moveTo>
                    <a:cubicBezTo>
                      <a:pt x="150" y="324"/>
                      <a:pt x="150" y="324"/>
                      <a:pt x="150" y="324"/>
                    </a:cubicBezTo>
                    <a:cubicBezTo>
                      <a:pt x="131" y="324"/>
                      <a:pt x="118" y="311"/>
                      <a:pt x="109" y="29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3" y="47"/>
                      <a:pt x="0" y="41"/>
                      <a:pt x="0" y="34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66" y="11"/>
                      <a:pt x="72" y="26"/>
                    </a:cubicBezTo>
                    <a:cubicBezTo>
                      <a:pt x="153" y="234"/>
                      <a:pt x="153" y="234"/>
                      <a:pt x="153" y="234"/>
                    </a:cubicBezTo>
                    <a:cubicBezTo>
                      <a:pt x="235" y="25"/>
                      <a:pt x="235" y="25"/>
                      <a:pt x="235" y="25"/>
                    </a:cubicBezTo>
                    <a:cubicBezTo>
                      <a:pt x="240" y="12"/>
                      <a:pt x="250" y="0"/>
                      <a:pt x="269" y="0"/>
                    </a:cubicBezTo>
                    <a:cubicBezTo>
                      <a:pt x="288" y="0"/>
                      <a:pt x="304" y="15"/>
                      <a:pt x="304" y="34"/>
                    </a:cubicBezTo>
                    <a:cubicBezTo>
                      <a:pt x="304" y="41"/>
                      <a:pt x="301" y="48"/>
                      <a:pt x="300" y="52"/>
                    </a:cubicBezTo>
                    <a:cubicBezTo>
                      <a:pt x="195" y="292"/>
                      <a:pt x="195" y="292"/>
                      <a:pt x="195" y="292"/>
                    </a:cubicBezTo>
                    <a:cubicBezTo>
                      <a:pt x="187" y="311"/>
                      <a:pt x="173" y="324"/>
                      <a:pt x="154" y="324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  <p:sp>
            <p:nvSpPr>
              <p:cNvPr id="221" name="Freeform 6">
                <a:extLst>
                  <a:ext uri="{FF2B5EF4-FFF2-40B4-BE49-F238E27FC236}">
                    <a16:creationId xmlns:a16="http://schemas.microsoft.com/office/drawing/2014/main" id="{D0400119-B612-0AC4-8125-C318EA12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215" y="2649541"/>
                <a:ext cx="176562" cy="122201"/>
              </a:xfrm>
              <a:custGeom>
                <a:avLst/>
                <a:gdLst>
                  <a:gd name="T0" fmla="*/ 0 w 477"/>
                  <a:gd name="T1" fmla="*/ 39 h 324"/>
                  <a:gd name="T2" fmla="*/ 35 w 477"/>
                  <a:gd name="T3" fmla="*/ 3 h 324"/>
                  <a:gd name="T4" fmla="*/ 72 w 477"/>
                  <a:gd name="T5" fmla="*/ 39 h 324"/>
                  <a:gd name="T6" fmla="*/ 72 w 477"/>
                  <a:gd name="T7" fmla="*/ 54 h 324"/>
                  <a:gd name="T8" fmla="*/ 167 w 477"/>
                  <a:gd name="T9" fmla="*/ 0 h 324"/>
                  <a:gd name="T10" fmla="*/ 261 w 477"/>
                  <a:gd name="T11" fmla="*/ 55 h 324"/>
                  <a:gd name="T12" fmla="*/ 367 w 477"/>
                  <a:gd name="T13" fmla="*/ 0 h 324"/>
                  <a:gd name="T14" fmla="*/ 477 w 477"/>
                  <a:gd name="T15" fmla="*/ 120 h 324"/>
                  <a:gd name="T16" fmla="*/ 477 w 477"/>
                  <a:gd name="T17" fmla="*/ 288 h 324"/>
                  <a:gd name="T18" fmla="*/ 442 w 477"/>
                  <a:gd name="T19" fmla="*/ 324 h 324"/>
                  <a:gd name="T20" fmla="*/ 405 w 477"/>
                  <a:gd name="T21" fmla="*/ 288 h 324"/>
                  <a:gd name="T22" fmla="*/ 405 w 477"/>
                  <a:gd name="T23" fmla="*/ 142 h 324"/>
                  <a:gd name="T24" fmla="*/ 342 w 477"/>
                  <a:gd name="T25" fmla="*/ 65 h 324"/>
                  <a:gd name="T26" fmla="*/ 275 w 477"/>
                  <a:gd name="T27" fmla="*/ 143 h 324"/>
                  <a:gd name="T28" fmla="*/ 275 w 477"/>
                  <a:gd name="T29" fmla="*/ 288 h 324"/>
                  <a:gd name="T30" fmla="*/ 239 w 477"/>
                  <a:gd name="T31" fmla="*/ 324 h 324"/>
                  <a:gd name="T32" fmla="*/ 203 w 477"/>
                  <a:gd name="T33" fmla="*/ 288 h 324"/>
                  <a:gd name="T34" fmla="*/ 203 w 477"/>
                  <a:gd name="T35" fmla="*/ 142 h 324"/>
                  <a:gd name="T36" fmla="*/ 139 w 477"/>
                  <a:gd name="T37" fmla="*/ 65 h 324"/>
                  <a:gd name="T38" fmla="*/ 72 w 477"/>
                  <a:gd name="T39" fmla="*/ 143 h 324"/>
                  <a:gd name="T40" fmla="*/ 72 w 477"/>
                  <a:gd name="T41" fmla="*/ 288 h 324"/>
                  <a:gd name="T42" fmla="*/ 35 w 477"/>
                  <a:gd name="T43" fmla="*/ 324 h 324"/>
                  <a:gd name="T44" fmla="*/ 0 w 477"/>
                  <a:gd name="T45" fmla="*/ 288 h 324"/>
                  <a:gd name="T46" fmla="*/ 0 w 477"/>
                  <a:gd name="T47" fmla="*/ 3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7" h="324">
                    <a:moveTo>
                      <a:pt x="0" y="39"/>
                    </a:moveTo>
                    <a:cubicBezTo>
                      <a:pt x="0" y="19"/>
                      <a:pt x="15" y="3"/>
                      <a:pt x="35" y="3"/>
                    </a:cubicBezTo>
                    <a:cubicBezTo>
                      <a:pt x="56" y="3"/>
                      <a:pt x="72" y="19"/>
                      <a:pt x="72" y="39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92" y="26"/>
                      <a:pt x="119" y="0"/>
                      <a:pt x="167" y="0"/>
                    </a:cubicBezTo>
                    <a:cubicBezTo>
                      <a:pt x="213" y="0"/>
                      <a:pt x="245" y="22"/>
                      <a:pt x="261" y="55"/>
                    </a:cubicBezTo>
                    <a:cubicBezTo>
                      <a:pt x="286" y="22"/>
                      <a:pt x="320" y="0"/>
                      <a:pt x="367" y="0"/>
                    </a:cubicBezTo>
                    <a:cubicBezTo>
                      <a:pt x="436" y="0"/>
                      <a:pt x="477" y="43"/>
                      <a:pt x="477" y="120"/>
                    </a:cubicBezTo>
                    <a:cubicBezTo>
                      <a:pt x="477" y="288"/>
                      <a:pt x="477" y="288"/>
                      <a:pt x="477" y="288"/>
                    </a:cubicBezTo>
                    <a:cubicBezTo>
                      <a:pt x="477" y="308"/>
                      <a:pt x="462" y="324"/>
                      <a:pt x="442" y="324"/>
                    </a:cubicBezTo>
                    <a:cubicBezTo>
                      <a:pt x="422" y="324"/>
                      <a:pt x="405" y="308"/>
                      <a:pt x="405" y="288"/>
                    </a:cubicBezTo>
                    <a:cubicBezTo>
                      <a:pt x="405" y="142"/>
                      <a:pt x="405" y="142"/>
                      <a:pt x="405" y="142"/>
                    </a:cubicBezTo>
                    <a:cubicBezTo>
                      <a:pt x="405" y="92"/>
                      <a:pt x="382" y="65"/>
                      <a:pt x="342" y="65"/>
                    </a:cubicBezTo>
                    <a:cubicBezTo>
                      <a:pt x="302" y="65"/>
                      <a:pt x="275" y="93"/>
                      <a:pt x="275" y="143"/>
                    </a:cubicBezTo>
                    <a:cubicBezTo>
                      <a:pt x="275" y="288"/>
                      <a:pt x="275" y="288"/>
                      <a:pt x="275" y="288"/>
                    </a:cubicBezTo>
                    <a:cubicBezTo>
                      <a:pt x="275" y="308"/>
                      <a:pt x="258" y="324"/>
                      <a:pt x="239" y="324"/>
                    </a:cubicBezTo>
                    <a:cubicBezTo>
                      <a:pt x="219" y="324"/>
                      <a:pt x="203" y="308"/>
                      <a:pt x="203" y="288"/>
                    </a:cubicBezTo>
                    <a:cubicBezTo>
                      <a:pt x="203" y="142"/>
                      <a:pt x="203" y="142"/>
                      <a:pt x="203" y="142"/>
                    </a:cubicBezTo>
                    <a:cubicBezTo>
                      <a:pt x="203" y="93"/>
                      <a:pt x="179" y="65"/>
                      <a:pt x="139" y="65"/>
                    </a:cubicBezTo>
                    <a:cubicBezTo>
                      <a:pt x="99" y="65"/>
                      <a:pt x="72" y="95"/>
                      <a:pt x="72" y="143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72" y="308"/>
                      <a:pt x="56" y="324"/>
                      <a:pt x="35" y="324"/>
                    </a:cubicBezTo>
                    <a:cubicBezTo>
                      <a:pt x="16" y="324"/>
                      <a:pt x="0" y="308"/>
                      <a:pt x="0" y="288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chemeClr val="tx1">
                  <a:lumMod val="9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57015" tIns="28511" rIns="57015" bIns="28511" numCol="1" anchor="t" anchorCtr="0" compatLnSpc="1">
                <a:prstTxWarp prst="textNoShape">
                  <a:avLst/>
                </a:prstTxWarp>
              </a:bodyPr>
              <a:lstStyle/>
              <a:p>
                <a:pPr defTabSz="913304">
                  <a:defRPr/>
                </a:pPr>
                <a:endParaRPr lang="en-US" sz="700">
                  <a:solidFill>
                    <a:schemeClr val="accent2"/>
                  </a:solidFill>
                  <a:latin typeface="Metropolis Light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A809CA33-180C-DA0E-72CA-1F7145F62117}"/>
                </a:ext>
              </a:extLst>
            </p:cNvPr>
            <p:cNvGrpSpPr/>
            <p:nvPr/>
          </p:nvGrpSpPr>
          <p:grpSpPr>
            <a:xfrm>
              <a:off x="838734" y="3219219"/>
              <a:ext cx="182640" cy="184789"/>
              <a:chOff x="5276409" y="4163559"/>
              <a:chExt cx="409123" cy="413935"/>
            </a:xfrm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58BA1AFA-B2F1-B04E-E82E-5C93198FC400}"/>
                  </a:ext>
                </a:extLst>
              </p:cNvPr>
              <p:cNvSpPr/>
              <p:nvPr/>
            </p:nvSpPr>
            <p:spPr>
              <a:xfrm>
                <a:off x="5295901" y="4171073"/>
                <a:ext cx="377825" cy="388442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304">
                  <a:spcAft>
                    <a:spcPts val="600"/>
                  </a:spcAft>
                  <a:defRPr/>
                </a:pPr>
                <a:endParaRPr lang="en-US" sz="1000">
                  <a:solidFill>
                    <a:schemeClr val="accent2"/>
                  </a:solidFill>
                  <a:latin typeface="Metropolis"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C13D1249-51F0-62E1-597D-BA88448C170B}"/>
                  </a:ext>
                </a:extLst>
              </p:cNvPr>
              <p:cNvGrpSpPr/>
              <p:nvPr/>
            </p:nvGrpSpPr>
            <p:grpSpPr>
              <a:xfrm>
                <a:off x="5276409" y="4163559"/>
                <a:ext cx="409123" cy="413935"/>
                <a:chOff x="1236546" y="2414129"/>
                <a:chExt cx="487970" cy="493710"/>
              </a:xfrm>
              <a:solidFill>
                <a:schemeClr val="tx1"/>
              </a:solidFill>
            </p:grpSpPr>
            <p:sp>
              <p:nvSpPr>
                <p:cNvPr id="216" name="Freeform 331">
                  <a:extLst>
                    <a:ext uri="{FF2B5EF4-FFF2-40B4-BE49-F238E27FC236}">
                      <a16:creationId xmlns:a16="http://schemas.microsoft.com/office/drawing/2014/main" id="{44E7688C-5052-73D7-4449-2E0C500EC28F}"/>
                    </a:ext>
                  </a:extLst>
                </p:cNvPr>
                <p:cNvSpPr/>
                <p:nvPr/>
              </p:nvSpPr>
              <p:spPr>
                <a:xfrm>
                  <a:off x="1236546" y="2414129"/>
                  <a:ext cx="487970" cy="493710"/>
                </a:xfrm>
                <a:custGeom>
                  <a:avLst/>
                  <a:gdLst>
                    <a:gd name="connsiteX0" fmla="*/ 30298 w 666540"/>
                    <a:gd name="connsiteY0" fmla="*/ 30298 h 666540"/>
                    <a:gd name="connsiteX1" fmla="*/ 30298 w 666540"/>
                    <a:gd name="connsiteY1" fmla="*/ 636243 h 666540"/>
                    <a:gd name="connsiteX2" fmla="*/ 636243 w 666540"/>
                    <a:gd name="connsiteY2" fmla="*/ 636243 h 666540"/>
                    <a:gd name="connsiteX3" fmla="*/ 636243 w 666540"/>
                    <a:gd name="connsiteY3" fmla="*/ 30298 h 666540"/>
                    <a:gd name="connsiteX4" fmla="*/ 0 w 666540"/>
                    <a:gd name="connsiteY4" fmla="*/ 0 h 666540"/>
                    <a:gd name="connsiteX5" fmla="*/ 666540 w 666540"/>
                    <a:gd name="connsiteY5" fmla="*/ 0 h 666540"/>
                    <a:gd name="connsiteX6" fmla="*/ 666540 w 666540"/>
                    <a:gd name="connsiteY6" fmla="*/ 666540 h 666540"/>
                    <a:gd name="connsiteX7" fmla="*/ 0 w 666540"/>
                    <a:gd name="connsiteY7" fmla="*/ 666540 h 66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6540" h="666540">
                      <a:moveTo>
                        <a:pt x="30298" y="30298"/>
                      </a:moveTo>
                      <a:lnTo>
                        <a:pt x="30298" y="636243"/>
                      </a:lnTo>
                      <a:lnTo>
                        <a:pt x="636243" y="636243"/>
                      </a:lnTo>
                      <a:lnTo>
                        <a:pt x="636243" y="30298"/>
                      </a:lnTo>
                      <a:close/>
                      <a:moveTo>
                        <a:pt x="0" y="0"/>
                      </a:moveTo>
                      <a:lnTo>
                        <a:pt x="666540" y="0"/>
                      </a:lnTo>
                      <a:lnTo>
                        <a:pt x="666540" y="666540"/>
                      </a:lnTo>
                      <a:lnTo>
                        <a:pt x="0" y="666540"/>
                      </a:lnTo>
                      <a:close/>
                    </a:path>
                  </a:pathLst>
                </a:custGeom>
                <a:solidFill>
                  <a:schemeClr val="tx1">
                    <a:lumMod val="90000"/>
                  </a:schemeClr>
                </a:solidFill>
                <a:ln w="2857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57015" tIns="28511" rIns="57015" bIns="28511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3304">
                    <a:defRPr/>
                  </a:pPr>
                  <a:endParaRPr lang="en-US" sz="700">
                    <a:solidFill>
                      <a:schemeClr val="accent2"/>
                    </a:solidFill>
                    <a:latin typeface="Metropolis Light"/>
                  </a:endParaRPr>
                </a:p>
              </p:txBody>
            </p:sp>
            <p:sp>
              <p:nvSpPr>
                <p:cNvPr id="217" name="Freeform 5">
                  <a:extLst>
                    <a:ext uri="{FF2B5EF4-FFF2-40B4-BE49-F238E27FC236}">
                      <a16:creationId xmlns:a16="http://schemas.microsoft.com/office/drawing/2014/main" id="{CDA49CC9-AD1A-3512-E749-FDA50FFDBB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890" y="2609248"/>
                  <a:ext cx="112498" cy="122202"/>
                </a:xfrm>
                <a:custGeom>
                  <a:avLst/>
                  <a:gdLst>
                    <a:gd name="T0" fmla="*/ 154 w 304"/>
                    <a:gd name="T1" fmla="*/ 324 h 324"/>
                    <a:gd name="T2" fmla="*/ 150 w 304"/>
                    <a:gd name="T3" fmla="*/ 324 h 324"/>
                    <a:gd name="T4" fmla="*/ 109 w 304"/>
                    <a:gd name="T5" fmla="*/ 292 h 324"/>
                    <a:gd name="T6" fmla="*/ 5 w 304"/>
                    <a:gd name="T7" fmla="*/ 52 h 324"/>
                    <a:gd name="T8" fmla="*/ 0 w 304"/>
                    <a:gd name="T9" fmla="*/ 34 h 324"/>
                    <a:gd name="T10" fmla="*/ 36 w 304"/>
                    <a:gd name="T11" fmla="*/ 0 h 324"/>
                    <a:gd name="T12" fmla="*/ 72 w 304"/>
                    <a:gd name="T13" fmla="*/ 26 h 324"/>
                    <a:gd name="T14" fmla="*/ 153 w 304"/>
                    <a:gd name="T15" fmla="*/ 234 h 324"/>
                    <a:gd name="T16" fmla="*/ 235 w 304"/>
                    <a:gd name="T17" fmla="*/ 25 h 324"/>
                    <a:gd name="T18" fmla="*/ 269 w 304"/>
                    <a:gd name="T19" fmla="*/ 0 h 324"/>
                    <a:gd name="T20" fmla="*/ 304 w 304"/>
                    <a:gd name="T21" fmla="*/ 34 h 324"/>
                    <a:gd name="T22" fmla="*/ 300 w 304"/>
                    <a:gd name="T23" fmla="*/ 52 h 324"/>
                    <a:gd name="T24" fmla="*/ 195 w 304"/>
                    <a:gd name="T25" fmla="*/ 292 h 324"/>
                    <a:gd name="T26" fmla="*/ 154 w 304"/>
                    <a:gd name="T27" fmla="*/ 324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4" h="324">
                      <a:moveTo>
                        <a:pt x="154" y="324"/>
                      </a:moveTo>
                      <a:cubicBezTo>
                        <a:pt x="150" y="324"/>
                        <a:pt x="150" y="324"/>
                        <a:pt x="150" y="324"/>
                      </a:cubicBezTo>
                      <a:cubicBezTo>
                        <a:pt x="131" y="324"/>
                        <a:pt x="118" y="311"/>
                        <a:pt x="109" y="292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3" y="47"/>
                        <a:pt x="0" y="41"/>
                        <a:pt x="0" y="34"/>
                      </a:cubicBezTo>
                      <a:cubicBezTo>
                        <a:pt x="0" y="17"/>
                        <a:pt x="16" y="0"/>
                        <a:pt x="36" y="0"/>
                      </a:cubicBezTo>
                      <a:cubicBezTo>
                        <a:pt x="56" y="0"/>
                        <a:pt x="66" y="11"/>
                        <a:pt x="72" y="26"/>
                      </a:cubicBezTo>
                      <a:cubicBezTo>
                        <a:pt x="153" y="234"/>
                        <a:pt x="153" y="234"/>
                        <a:pt x="153" y="234"/>
                      </a:cubicBezTo>
                      <a:cubicBezTo>
                        <a:pt x="235" y="25"/>
                        <a:pt x="235" y="25"/>
                        <a:pt x="235" y="25"/>
                      </a:cubicBezTo>
                      <a:cubicBezTo>
                        <a:pt x="240" y="12"/>
                        <a:pt x="250" y="0"/>
                        <a:pt x="269" y="0"/>
                      </a:cubicBezTo>
                      <a:cubicBezTo>
                        <a:pt x="288" y="0"/>
                        <a:pt x="304" y="15"/>
                        <a:pt x="304" y="34"/>
                      </a:cubicBezTo>
                      <a:cubicBezTo>
                        <a:pt x="304" y="41"/>
                        <a:pt x="301" y="48"/>
                        <a:pt x="300" y="52"/>
                      </a:cubicBezTo>
                      <a:cubicBezTo>
                        <a:pt x="195" y="292"/>
                        <a:pt x="195" y="292"/>
                        <a:pt x="195" y="292"/>
                      </a:cubicBezTo>
                      <a:cubicBezTo>
                        <a:pt x="187" y="311"/>
                        <a:pt x="173" y="324"/>
                        <a:pt x="154" y="324"/>
                      </a:cubicBezTo>
                      <a:close/>
                    </a:path>
                  </a:pathLst>
                </a:custGeom>
                <a:solidFill>
                  <a:schemeClr val="tx1">
                    <a:lumMod val="9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57015" tIns="28511" rIns="57015" bIns="285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304">
                    <a:defRPr/>
                  </a:pPr>
                  <a:endParaRPr lang="en-US" sz="700">
                    <a:solidFill>
                      <a:schemeClr val="accent2"/>
                    </a:solidFill>
                    <a:latin typeface="Metropolis Light"/>
                  </a:endParaRPr>
                </a:p>
              </p:txBody>
            </p:sp>
            <p:sp>
              <p:nvSpPr>
                <p:cNvPr id="218" name="Freeform 6">
                  <a:extLst>
                    <a:ext uri="{FF2B5EF4-FFF2-40B4-BE49-F238E27FC236}">
                      <a16:creationId xmlns:a16="http://schemas.microsoft.com/office/drawing/2014/main" id="{919F7CB0-817F-C630-048D-04E697E2C6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216" y="2608141"/>
                  <a:ext cx="176561" cy="122202"/>
                </a:xfrm>
                <a:custGeom>
                  <a:avLst/>
                  <a:gdLst>
                    <a:gd name="T0" fmla="*/ 0 w 477"/>
                    <a:gd name="T1" fmla="*/ 39 h 324"/>
                    <a:gd name="T2" fmla="*/ 35 w 477"/>
                    <a:gd name="T3" fmla="*/ 3 h 324"/>
                    <a:gd name="T4" fmla="*/ 72 w 477"/>
                    <a:gd name="T5" fmla="*/ 39 h 324"/>
                    <a:gd name="T6" fmla="*/ 72 w 477"/>
                    <a:gd name="T7" fmla="*/ 54 h 324"/>
                    <a:gd name="T8" fmla="*/ 167 w 477"/>
                    <a:gd name="T9" fmla="*/ 0 h 324"/>
                    <a:gd name="T10" fmla="*/ 261 w 477"/>
                    <a:gd name="T11" fmla="*/ 55 h 324"/>
                    <a:gd name="T12" fmla="*/ 367 w 477"/>
                    <a:gd name="T13" fmla="*/ 0 h 324"/>
                    <a:gd name="T14" fmla="*/ 477 w 477"/>
                    <a:gd name="T15" fmla="*/ 120 h 324"/>
                    <a:gd name="T16" fmla="*/ 477 w 477"/>
                    <a:gd name="T17" fmla="*/ 288 h 324"/>
                    <a:gd name="T18" fmla="*/ 442 w 477"/>
                    <a:gd name="T19" fmla="*/ 324 h 324"/>
                    <a:gd name="T20" fmla="*/ 405 w 477"/>
                    <a:gd name="T21" fmla="*/ 288 h 324"/>
                    <a:gd name="T22" fmla="*/ 405 w 477"/>
                    <a:gd name="T23" fmla="*/ 142 h 324"/>
                    <a:gd name="T24" fmla="*/ 342 w 477"/>
                    <a:gd name="T25" fmla="*/ 65 h 324"/>
                    <a:gd name="T26" fmla="*/ 275 w 477"/>
                    <a:gd name="T27" fmla="*/ 143 h 324"/>
                    <a:gd name="T28" fmla="*/ 275 w 477"/>
                    <a:gd name="T29" fmla="*/ 288 h 324"/>
                    <a:gd name="T30" fmla="*/ 239 w 477"/>
                    <a:gd name="T31" fmla="*/ 324 h 324"/>
                    <a:gd name="T32" fmla="*/ 203 w 477"/>
                    <a:gd name="T33" fmla="*/ 288 h 324"/>
                    <a:gd name="T34" fmla="*/ 203 w 477"/>
                    <a:gd name="T35" fmla="*/ 142 h 324"/>
                    <a:gd name="T36" fmla="*/ 139 w 477"/>
                    <a:gd name="T37" fmla="*/ 65 h 324"/>
                    <a:gd name="T38" fmla="*/ 72 w 477"/>
                    <a:gd name="T39" fmla="*/ 143 h 324"/>
                    <a:gd name="T40" fmla="*/ 72 w 477"/>
                    <a:gd name="T41" fmla="*/ 288 h 324"/>
                    <a:gd name="T42" fmla="*/ 35 w 477"/>
                    <a:gd name="T43" fmla="*/ 324 h 324"/>
                    <a:gd name="T44" fmla="*/ 0 w 477"/>
                    <a:gd name="T45" fmla="*/ 288 h 324"/>
                    <a:gd name="T46" fmla="*/ 0 w 477"/>
                    <a:gd name="T47" fmla="*/ 3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7" h="324">
                      <a:moveTo>
                        <a:pt x="0" y="39"/>
                      </a:moveTo>
                      <a:cubicBezTo>
                        <a:pt x="0" y="19"/>
                        <a:pt x="15" y="3"/>
                        <a:pt x="35" y="3"/>
                      </a:cubicBezTo>
                      <a:cubicBezTo>
                        <a:pt x="56" y="3"/>
                        <a:pt x="72" y="19"/>
                        <a:pt x="72" y="39"/>
                      </a:cubicBezTo>
                      <a:cubicBezTo>
                        <a:pt x="72" y="54"/>
                        <a:pt x="72" y="54"/>
                        <a:pt x="72" y="54"/>
                      </a:cubicBezTo>
                      <a:cubicBezTo>
                        <a:pt x="92" y="26"/>
                        <a:pt x="119" y="0"/>
                        <a:pt x="167" y="0"/>
                      </a:cubicBezTo>
                      <a:cubicBezTo>
                        <a:pt x="213" y="0"/>
                        <a:pt x="245" y="22"/>
                        <a:pt x="261" y="55"/>
                      </a:cubicBezTo>
                      <a:cubicBezTo>
                        <a:pt x="286" y="22"/>
                        <a:pt x="320" y="0"/>
                        <a:pt x="367" y="0"/>
                      </a:cubicBezTo>
                      <a:cubicBezTo>
                        <a:pt x="436" y="0"/>
                        <a:pt x="477" y="43"/>
                        <a:pt x="477" y="120"/>
                      </a:cubicBezTo>
                      <a:cubicBezTo>
                        <a:pt x="477" y="288"/>
                        <a:pt x="477" y="288"/>
                        <a:pt x="477" y="288"/>
                      </a:cubicBezTo>
                      <a:cubicBezTo>
                        <a:pt x="477" y="308"/>
                        <a:pt x="462" y="324"/>
                        <a:pt x="442" y="324"/>
                      </a:cubicBezTo>
                      <a:cubicBezTo>
                        <a:pt x="422" y="324"/>
                        <a:pt x="405" y="308"/>
                        <a:pt x="405" y="288"/>
                      </a:cubicBezTo>
                      <a:cubicBezTo>
                        <a:pt x="405" y="142"/>
                        <a:pt x="405" y="142"/>
                        <a:pt x="405" y="142"/>
                      </a:cubicBezTo>
                      <a:cubicBezTo>
                        <a:pt x="405" y="92"/>
                        <a:pt x="382" y="65"/>
                        <a:pt x="342" y="65"/>
                      </a:cubicBezTo>
                      <a:cubicBezTo>
                        <a:pt x="302" y="65"/>
                        <a:pt x="275" y="93"/>
                        <a:pt x="275" y="143"/>
                      </a:cubicBezTo>
                      <a:cubicBezTo>
                        <a:pt x="275" y="288"/>
                        <a:pt x="275" y="288"/>
                        <a:pt x="275" y="288"/>
                      </a:cubicBezTo>
                      <a:cubicBezTo>
                        <a:pt x="275" y="308"/>
                        <a:pt x="258" y="324"/>
                        <a:pt x="239" y="324"/>
                      </a:cubicBezTo>
                      <a:cubicBezTo>
                        <a:pt x="219" y="324"/>
                        <a:pt x="203" y="308"/>
                        <a:pt x="203" y="288"/>
                      </a:cubicBezTo>
                      <a:cubicBezTo>
                        <a:pt x="203" y="142"/>
                        <a:pt x="203" y="142"/>
                        <a:pt x="203" y="142"/>
                      </a:cubicBezTo>
                      <a:cubicBezTo>
                        <a:pt x="203" y="93"/>
                        <a:pt x="179" y="65"/>
                        <a:pt x="139" y="65"/>
                      </a:cubicBezTo>
                      <a:cubicBezTo>
                        <a:pt x="99" y="65"/>
                        <a:pt x="72" y="95"/>
                        <a:pt x="72" y="143"/>
                      </a:cubicBezTo>
                      <a:cubicBezTo>
                        <a:pt x="72" y="288"/>
                        <a:pt x="72" y="288"/>
                        <a:pt x="72" y="288"/>
                      </a:cubicBezTo>
                      <a:cubicBezTo>
                        <a:pt x="72" y="308"/>
                        <a:pt x="56" y="324"/>
                        <a:pt x="35" y="324"/>
                      </a:cubicBezTo>
                      <a:cubicBezTo>
                        <a:pt x="16" y="324"/>
                        <a:pt x="0" y="308"/>
                        <a:pt x="0" y="288"/>
                      </a:cubicBez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chemeClr val="tx1">
                    <a:lumMod val="90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57015" tIns="28511" rIns="57015" bIns="285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304">
                    <a:defRPr/>
                  </a:pPr>
                  <a:endParaRPr lang="en-US" sz="700">
                    <a:solidFill>
                      <a:schemeClr val="accent2"/>
                    </a:solidFill>
                    <a:latin typeface="Metropolis Light"/>
                  </a:endParaRPr>
                </a:p>
              </p:txBody>
            </p:sp>
          </p:grpSp>
        </p:grp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1413227E-2A8B-D80F-243D-C9AB2D2A89AA}"/>
              </a:ext>
            </a:extLst>
          </p:cNvPr>
          <p:cNvSpPr txBox="1"/>
          <p:nvPr/>
        </p:nvSpPr>
        <p:spPr>
          <a:xfrm>
            <a:off x="5178190" y="2011574"/>
            <a:ext cx="1922053" cy="861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2482">
              <a:defRPr/>
            </a:pPr>
            <a:endParaRPr lang="en-US" sz="1400">
              <a:solidFill>
                <a:schemeClr val="accent2"/>
              </a:solidFill>
              <a:latin typeface="Metropolis Light"/>
            </a:endParaRPr>
          </a:p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Identify recovery point candidates with guided selection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F0183098-E6F1-1315-4449-F48E4C0725F7}"/>
              </a:ext>
            </a:extLst>
          </p:cNvPr>
          <p:cNvSpPr txBox="1"/>
          <p:nvPr/>
        </p:nvSpPr>
        <p:spPr>
          <a:xfrm>
            <a:off x="3222271" y="2197695"/>
            <a:ext cx="1447866" cy="645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Air Gapped  </a:t>
            </a:r>
            <a:endParaRPr lang="en-US" sz="1798">
              <a:solidFill>
                <a:schemeClr val="accent2"/>
              </a:solidFill>
              <a:latin typeface="Metropolis"/>
            </a:endParaRPr>
          </a:p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Immutable Storage</a:t>
            </a:r>
            <a:endParaRPr lang="en-US" sz="1798">
              <a:solidFill>
                <a:schemeClr val="accent2"/>
              </a:solidFill>
              <a:latin typeface="Metropolis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70DA9CCB-3962-323D-B81F-7C37DE9C6AFD}"/>
              </a:ext>
            </a:extLst>
          </p:cNvPr>
          <p:cNvSpPr txBox="1"/>
          <p:nvPr/>
        </p:nvSpPr>
        <p:spPr>
          <a:xfrm>
            <a:off x="7680787" y="2010597"/>
            <a:ext cx="1260647" cy="861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Rapid iterations with instant VM power-on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FFA01BF-DB28-4DDE-89D4-CACDED29CAF7}"/>
              </a:ext>
            </a:extLst>
          </p:cNvPr>
          <p:cNvSpPr txBox="1"/>
          <p:nvPr/>
        </p:nvSpPr>
        <p:spPr>
          <a:xfrm>
            <a:off x="9072928" y="5767285"/>
            <a:ext cx="2381201" cy="861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Prevent reinfection with an on-demand Isolated Recovery Environment</a:t>
            </a:r>
          </a:p>
          <a:p>
            <a:pPr algn="ctr" defTabSz="912482">
              <a:defRPr/>
            </a:pPr>
            <a:r>
              <a:rPr lang="en-US" sz="1400">
                <a:solidFill>
                  <a:schemeClr val="accent2"/>
                </a:solidFill>
                <a:latin typeface="Metropolis Light"/>
              </a:rPr>
              <a:t>(Quarantined)</a:t>
            </a:r>
          </a:p>
        </p:txBody>
      </p:sp>
      <p:cxnSp>
        <p:nvCxnSpPr>
          <p:cNvPr id="679" name="Straight Arrow Connector 678">
            <a:extLst>
              <a:ext uri="{FF2B5EF4-FFF2-40B4-BE49-F238E27FC236}">
                <a16:creationId xmlns:a16="http://schemas.microsoft.com/office/drawing/2014/main" id="{261A87AE-B2F4-E242-3DE2-838079372D30}"/>
              </a:ext>
            </a:extLst>
          </p:cNvPr>
          <p:cNvCxnSpPr>
            <a:cxnSpLocks/>
          </p:cNvCxnSpPr>
          <p:nvPr/>
        </p:nvCxnSpPr>
        <p:spPr bwMode="gray">
          <a:xfrm>
            <a:off x="581245" y="1832049"/>
            <a:ext cx="10998139" cy="0"/>
          </a:xfrm>
          <a:prstGeom prst="straightConnector1">
            <a:avLst/>
          </a:prstGeom>
          <a:ln w="57150">
            <a:solidFill>
              <a:schemeClr val="accent2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0" name="TextBox 679">
            <a:extLst>
              <a:ext uri="{FF2B5EF4-FFF2-40B4-BE49-F238E27FC236}">
                <a16:creationId xmlns:a16="http://schemas.microsoft.com/office/drawing/2014/main" id="{C0E7E945-6D68-E533-96E2-DA8A4242E58A}"/>
              </a:ext>
            </a:extLst>
          </p:cNvPr>
          <p:cNvSpPr txBox="1"/>
          <p:nvPr/>
        </p:nvSpPr>
        <p:spPr>
          <a:xfrm>
            <a:off x="601871" y="1411327"/>
            <a:ext cx="10985086" cy="321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3852">
              <a:defRPr/>
            </a:pPr>
            <a:r>
              <a:rPr lang="en-US" sz="1400">
                <a:solidFill>
                  <a:schemeClr val="accent2"/>
                </a:solidFill>
                <a:latin typeface="Metropolis" pitchFamily="2" charset="77"/>
              </a:rPr>
              <a:t>Streamline and automate operations with a dedicated ransomware recovery workflow</a:t>
            </a:r>
          </a:p>
        </p:txBody>
      </p:sp>
      <p:grpSp>
        <p:nvGrpSpPr>
          <p:cNvPr id="681" name="Group 680">
            <a:extLst>
              <a:ext uri="{FF2B5EF4-FFF2-40B4-BE49-F238E27FC236}">
                <a16:creationId xmlns:a16="http://schemas.microsoft.com/office/drawing/2014/main" id="{29D7F27F-8FFD-D27D-8365-D6D86C04EEE5}"/>
              </a:ext>
            </a:extLst>
          </p:cNvPr>
          <p:cNvGrpSpPr/>
          <p:nvPr/>
        </p:nvGrpSpPr>
        <p:grpSpPr>
          <a:xfrm>
            <a:off x="726614" y="2306583"/>
            <a:ext cx="542643" cy="542643"/>
            <a:chOff x="7352713" y="5248275"/>
            <a:chExt cx="762587" cy="762587"/>
          </a:xfrm>
        </p:grpSpPr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0236FA98-7229-C8AA-61C6-9C2832863F27}"/>
                </a:ext>
              </a:extLst>
            </p:cNvPr>
            <p:cNvSpPr/>
            <p:nvPr/>
          </p:nvSpPr>
          <p:spPr>
            <a:xfrm>
              <a:off x="7352713" y="5248275"/>
              <a:ext cx="762587" cy="762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200">
                <a:solidFill>
                  <a:schemeClr val="accent2"/>
                </a:solidFill>
                <a:latin typeface="Metropolis"/>
              </a:endParaRPr>
            </a:p>
          </p:txBody>
        </p:sp>
        <p:grpSp>
          <p:nvGrpSpPr>
            <p:cNvPr id="683" name="Picture Placeholder 102" descr="Ransom&#10;">
              <a:extLst>
                <a:ext uri="{FF2B5EF4-FFF2-40B4-BE49-F238E27FC236}">
                  <a16:creationId xmlns:a16="http://schemas.microsoft.com/office/drawing/2014/main" id="{F3B3A153-C28F-2CF8-93DA-C3FEAE569BD3}"/>
                </a:ext>
              </a:extLst>
            </p:cNvPr>
            <p:cNvGrpSpPr/>
            <p:nvPr/>
          </p:nvGrpSpPr>
          <p:grpSpPr>
            <a:xfrm>
              <a:off x="7542231" y="5391759"/>
              <a:ext cx="383551" cy="475618"/>
              <a:chOff x="8529701" y="3183381"/>
              <a:chExt cx="426910" cy="595723"/>
            </a:xfrm>
            <a:solidFill>
              <a:schemeClr val="tx2"/>
            </a:solidFill>
          </p:grpSpPr>
          <p:sp>
            <p:nvSpPr>
              <p:cNvPr id="684" name="Picture Placeholder 102">
                <a:extLst>
                  <a:ext uri="{FF2B5EF4-FFF2-40B4-BE49-F238E27FC236}">
                    <a16:creationId xmlns:a16="http://schemas.microsoft.com/office/drawing/2014/main" id="{3C62D659-942E-4446-7C69-63DCD853563D}"/>
                  </a:ext>
                </a:extLst>
              </p:cNvPr>
              <p:cNvSpPr/>
              <p:nvPr/>
            </p:nvSpPr>
            <p:spPr>
              <a:xfrm>
                <a:off x="8529701" y="3183381"/>
                <a:ext cx="426910" cy="273158"/>
              </a:xfrm>
              <a:custGeom>
                <a:avLst/>
                <a:gdLst>
                  <a:gd name="connsiteX0" fmla="*/ 426911 w 426910"/>
                  <a:gd name="connsiteY0" fmla="*/ 273158 h 273158"/>
                  <a:gd name="connsiteX1" fmla="*/ 411099 w 426910"/>
                  <a:gd name="connsiteY1" fmla="*/ 273158 h 273158"/>
                  <a:gd name="connsiteX2" fmla="*/ 411099 w 426910"/>
                  <a:gd name="connsiteY2" fmla="*/ 213583 h 273158"/>
                  <a:gd name="connsiteX3" fmla="*/ 213771 w 426910"/>
                  <a:gd name="connsiteY3" fmla="*/ 15844 h 273158"/>
                  <a:gd name="connsiteX4" fmla="*/ 16444 w 426910"/>
                  <a:gd name="connsiteY4" fmla="*/ 213583 h 273158"/>
                  <a:gd name="connsiteX5" fmla="*/ 16444 w 426910"/>
                  <a:gd name="connsiteY5" fmla="*/ 273158 h 273158"/>
                  <a:gd name="connsiteX6" fmla="*/ 0 w 426910"/>
                  <a:gd name="connsiteY6" fmla="*/ 273158 h 273158"/>
                  <a:gd name="connsiteX7" fmla="*/ 0 w 426910"/>
                  <a:gd name="connsiteY7" fmla="*/ 213583 h 273158"/>
                  <a:gd name="connsiteX8" fmla="*/ 213139 w 426910"/>
                  <a:gd name="connsiteY8" fmla="*/ 0 h 273158"/>
                  <a:gd name="connsiteX9" fmla="*/ 426278 w 426910"/>
                  <a:gd name="connsiteY9" fmla="*/ 213583 h 273158"/>
                  <a:gd name="connsiteX10" fmla="*/ 426278 w 426910"/>
                  <a:gd name="connsiteY10" fmla="*/ 273158 h 27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6910" h="273158">
                    <a:moveTo>
                      <a:pt x="426911" y="273158"/>
                    </a:moveTo>
                    <a:lnTo>
                      <a:pt x="411099" y="273158"/>
                    </a:lnTo>
                    <a:lnTo>
                      <a:pt x="411099" y="213583"/>
                    </a:lnTo>
                    <a:cubicBezTo>
                      <a:pt x="411099" y="104573"/>
                      <a:pt x="322555" y="15844"/>
                      <a:pt x="213771" y="15844"/>
                    </a:cubicBezTo>
                    <a:cubicBezTo>
                      <a:pt x="104988" y="15844"/>
                      <a:pt x="16444" y="104573"/>
                      <a:pt x="16444" y="213583"/>
                    </a:cubicBezTo>
                    <a:lnTo>
                      <a:pt x="16444" y="273158"/>
                    </a:lnTo>
                    <a:lnTo>
                      <a:pt x="0" y="273158"/>
                    </a:lnTo>
                    <a:lnTo>
                      <a:pt x="0" y="213583"/>
                    </a:lnTo>
                    <a:cubicBezTo>
                      <a:pt x="0" y="95701"/>
                      <a:pt x="95501" y="0"/>
                      <a:pt x="213139" y="0"/>
                    </a:cubicBezTo>
                    <a:cubicBezTo>
                      <a:pt x="330777" y="0"/>
                      <a:pt x="426278" y="95701"/>
                      <a:pt x="426278" y="213583"/>
                    </a:cubicBezTo>
                    <a:lnTo>
                      <a:pt x="426278" y="273158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85" name="Picture Placeholder 102">
                <a:extLst>
                  <a:ext uri="{FF2B5EF4-FFF2-40B4-BE49-F238E27FC236}">
                    <a16:creationId xmlns:a16="http://schemas.microsoft.com/office/drawing/2014/main" id="{87BED15F-1366-C4D6-3B6D-8CA4BCA8EE3E}"/>
                  </a:ext>
                </a:extLst>
              </p:cNvPr>
              <p:cNvSpPr/>
              <p:nvPr/>
            </p:nvSpPr>
            <p:spPr>
              <a:xfrm>
                <a:off x="8580298" y="3390626"/>
                <a:ext cx="131551" cy="131825"/>
              </a:xfrm>
              <a:custGeom>
                <a:avLst/>
                <a:gdLst>
                  <a:gd name="connsiteX0" fmla="*/ 65776 w 131551"/>
                  <a:gd name="connsiteY0" fmla="*/ 131826 h 131825"/>
                  <a:gd name="connsiteX1" fmla="*/ 0 w 131551"/>
                  <a:gd name="connsiteY1" fmla="*/ 65913 h 131825"/>
                  <a:gd name="connsiteX2" fmla="*/ 65776 w 131551"/>
                  <a:gd name="connsiteY2" fmla="*/ 0 h 131825"/>
                  <a:gd name="connsiteX3" fmla="*/ 131552 w 131551"/>
                  <a:gd name="connsiteY3" fmla="*/ 65913 h 131825"/>
                  <a:gd name="connsiteX4" fmla="*/ 65776 w 131551"/>
                  <a:gd name="connsiteY4" fmla="*/ 131826 h 131825"/>
                  <a:gd name="connsiteX5" fmla="*/ 65776 w 131551"/>
                  <a:gd name="connsiteY5" fmla="*/ 15844 h 131825"/>
                  <a:gd name="connsiteX6" fmla="*/ 15812 w 131551"/>
                  <a:gd name="connsiteY6" fmla="*/ 65913 h 131825"/>
                  <a:gd name="connsiteX7" fmla="*/ 65776 w 131551"/>
                  <a:gd name="connsiteY7" fmla="*/ 115981 h 131825"/>
                  <a:gd name="connsiteX8" fmla="*/ 115740 w 131551"/>
                  <a:gd name="connsiteY8" fmla="*/ 65913 h 131825"/>
                  <a:gd name="connsiteX9" fmla="*/ 65776 w 131551"/>
                  <a:gd name="connsiteY9" fmla="*/ 15844 h 13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551" h="131825">
                    <a:moveTo>
                      <a:pt x="65776" y="131826"/>
                    </a:moveTo>
                    <a:cubicBezTo>
                      <a:pt x="29726" y="131826"/>
                      <a:pt x="0" y="102038"/>
                      <a:pt x="0" y="65913"/>
                    </a:cubicBezTo>
                    <a:cubicBezTo>
                      <a:pt x="0" y="29788"/>
                      <a:pt x="29726" y="0"/>
                      <a:pt x="65776" y="0"/>
                    </a:cubicBezTo>
                    <a:cubicBezTo>
                      <a:pt x="101826" y="0"/>
                      <a:pt x="131552" y="29788"/>
                      <a:pt x="131552" y="65913"/>
                    </a:cubicBezTo>
                    <a:cubicBezTo>
                      <a:pt x="131552" y="102038"/>
                      <a:pt x="101826" y="131826"/>
                      <a:pt x="65776" y="131826"/>
                    </a:cubicBezTo>
                    <a:close/>
                    <a:moveTo>
                      <a:pt x="65776" y="15844"/>
                    </a:moveTo>
                    <a:cubicBezTo>
                      <a:pt x="37948" y="15844"/>
                      <a:pt x="15812" y="38027"/>
                      <a:pt x="15812" y="65913"/>
                    </a:cubicBezTo>
                    <a:cubicBezTo>
                      <a:pt x="15812" y="93799"/>
                      <a:pt x="37948" y="115981"/>
                      <a:pt x="65776" y="115981"/>
                    </a:cubicBezTo>
                    <a:cubicBezTo>
                      <a:pt x="93604" y="115981"/>
                      <a:pt x="115740" y="93799"/>
                      <a:pt x="115740" y="65913"/>
                    </a:cubicBezTo>
                    <a:cubicBezTo>
                      <a:pt x="115740" y="38027"/>
                      <a:pt x="93604" y="15844"/>
                      <a:pt x="65776" y="15844"/>
                    </a:cubicBez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86" name="Picture Placeholder 102">
                <a:extLst>
                  <a:ext uri="{FF2B5EF4-FFF2-40B4-BE49-F238E27FC236}">
                    <a16:creationId xmlns:a16="http://schemas.microsoft.com/office/drawing/2014/main" id="{CC2AC091-667E-873C-C990-9E017A80D40F}"/>
                  </a:ext>
                </a:extLst>
              </p:cNvPr>
              <p:cNvSpPr/>
              <p:nvPr/>
            </p:nvSpPr>
            <p:spPr>
              <a:xfrm>
                <a:off x="8529701" y="3456539"/>
                <a:ext cx="123962" cy="179993"/>
              </a:xfrm>
              <a:custGeom>
                <a:avLst/>
                <a:gdLst>
                  <a:gd name="connsiteX0" fmla="*/ 123962 w 123962"/>
                  <a:gd name="connsiteY0" fmla="*/ 179993 h 179993"/>
                  <a:gd name="connsiteX1" fmla="*/ 108151 w 123962"/>
                  <a:gd name="connsiteY1" fmla="*/ 179993 h 179993"/>
                  <a:gd name="connsiteX2" fmla="*/ 108151 w 123962"/>
                  <a:gd name="connsiteY2" fmla="*/ 115981 h 179993"/>
                  <a:gd name="connsiteX3" fmla="*/ 0 w 123962"/>
                  <a:gd name="connsiteY3" fmla="*/ 0 h 179993"/>
                  <a:gd name="connsiteX4" fmla="*/ 15812 w 123962"/>
                  <a:gd name="connsiteY4" fmla="*/ 0 h 179993"/>
                  <a:gd name="connsiteX5" fmla="*/ 116373 w 123962"/>
                  <a:gd name="connsiteY5" fmla="*/ 100771 h 179993"/>
                  <a:gd name="connsiteX6" fmla="*/ 123962 w 123962"/>
                  <a:gd name="connsiteY6" fmla="*/ 100771 h 179993"/>
                  <a:gd name="connsiteX7" fmla="*/ 123962 w 123962"/>
                  <a:gd name="connsiteY7" fmla="*/ 179993 h 17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962" h="179993">
                    <a:moveTo>
                      <a:pt x="123962" y="179993"/>
                    </a:moveTo>
                    <a:lnTo>
                      <a:pt x="108151" y="179993"/>
                    </a:lnTo>
                    <a:lnTo>
                      <a:pt x="108151" y="115981"/>
                    </a:lnTo>
                    <a:cubicBezTo>
                      <a:pt x="48067" y="112179"/>
                      <a:pt x="0" y="61477"/>
                      <a:pt x="0" y="0"/>
                    </a:cubicBezTo>
                    <a:lnTo>
                      <a:pt x="15812" y="0"/>
                    </a:lnTo>
                    <a:cubicBezTo>
                      <a:pt x="15812" y="55139"/>
                      <a:pt x="60716" y="100771"/>
                      <a:pt x="116373" y="100771"/>
                    </a:cubicBezTo>
                    <a:lnTo>
                      <a:pt x="123962" y="100771"/>
                    </a:lnTo>
                    <a:lnTo>
                      <a:pt x="123962" y="179993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87" name="Picture Placeholder 102">
                <a:extLst>
                  <a:ext uri="{FF2B5EF4-FFF2-40B4-BE49-F238E27FC236}">
                    <a16:creationId xmlns:a16="http://schemas.microsoft.com/office/drawing/2014/main" id="{E07ECCCC-0672-E9FC-F0B5-1F568101D819}"/>
                  </a:ext>
                </a:extLst>
              </p:cNvPr>
              <p:cNvSpPr/>
              <p:nvPr/>
            </p:nvSpPr>
            <p:spPr>
              <a:xfrm>
                <a:off x="8774463" y="3390626"/>
                <a:ext cx="131551" cy="131825"/>
              </a:xfrm>
              <a:custGeom>
                <a:avLst/>
                <a:gdLst>
                  <a:gd name="connsiteX0" fmla="*/ 65776 w 131551"/>
                  <a:gd name="connsiteY0" fmla="*/ 131826 h 131825"/>
                  <a:gd name="connsiteX1" fmla="*/ 0 w 131551"/>
                  <a:gd name="connsiteY1" fmla="*/ 65913 h 131825"/>
                  <a:gd name="connsiteX2" fmla="*/ 65776 w 131551"/>
                  <a:gd name="connsiteY2" fmla="*/ 0 h 131825"/>
                  <a:gd name="connsiteX3" fmla="*/ 131552 w 131551"/>
                  <a:gd name="connsiteY3" fmla="*/ 65913 h 131825"/>
                  <a:gd name="connsiteX4" fmla="*/ 65776 w 131551"/>
                  <a:gd name="connsiteY4" fmla="*/ 131826 h 131825"/>
                  <a:gd name="connsiteX5" fmla="*/ 65776 w 131551"/>
                  <a:gd name="connsiteY5" fmla="*/ 15844 h 131825"/>
                  <a:gd name="connsiteX6" fmla="*/ 15812 w 131551"/>
                  <a:gd name="connsiteY6" fmla="*/ 65913 h 131825"/>
                  <a:gd name="connsiteX7" fmla="*/ 65776 w 131551"/>
                  <a:gd name="connsiteY7" fmla="*/ 115981 h 131825"/>
                  <a:gd name="connsiteX8" fmla="*/ 115740 w 131551"/>
                  <a:gd name="connsiteY8" fmla="*/ 65913 h 131825"/>
                  <a:gd name="connsiteX9" fmla="*/ 65776 w 131551"/>
                  <a:gd name="connsiteY9" fmla="*/ 15844 h 13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551" h="131825">
                    <a:moveTo>
                      <a:pt x="65776" y="131826"/>
                    </a:moveTo>
                    <a:cubicBezTo>
                      <a:pt x="29726" y="131826"/>
                      <a:pt x="0" y="102038"/>
                      <a:pt x="0" y="65913"/>
                    </a:cubicBezTo>
                    <a:cubicBezTo>
                      <a:pt x="0" y="29788"/>
                      <a:pt x="29726" y="0"/>
                      <a:pt x="65776" y="0"/>
                    </a:cubicBezTo>
                    <a:cubicBezTo>
                      <a:pt x="101826" y="0"/>
                      <a:pt x="131552" y="29788"/>
                      <a:pt x="131552" y="65913"/>
                    </a:cubicBezTo>
                    <a:cubicBezTo>
                      <a:pt x="131552" y="102038"/>
                      <a:pt x="102459" y="131826"/>
                      <a:pt x="65776" y="131826"/>
                    </a:cubicBezTo>
                    <a:close/>
                    <a:moveTo>
                      <a:pt x="65776" y="15844"/>
                    </a:moveTo>
                    <a:cubicBezTo>
                      <a:pt x="37948" y="15844"/>
                      <a:pt x="15812" y="38027"/>
                      <a:pt x="15812" y="65913"/>
                    </a:cubicBezTo>
                    <a:cubicBezTo>
                      <a:pt x="15812" y="93799"/>
                      <a:pt x="37948" y="115981"/>
                      <a:pt x="65776" y="115981"/>
                    </a:cubicBezTo>
                    <a:cubicBezTo>
                      <a:pt x="93604" y="115981"/>
                      <a:pt x="115740" y="93799"/>
                      <a:pt x="115740" y="65913"/>
                    </a:cubicBezTo>
                    <a:cubicBezTo>
                      <a:pt x="115740" y="38027"/>
                      <a:pt x="93604" y="15844"/>
                      <a:pt x="65776" y="15844"/>
                    </a:cubicBez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88" name="Picture Placeholder 102">
                <a:extLst>
                  <a:ext uri="{FF2B5EF4-FFF2-40B4-BE49-F238E27FC236}">
                    <a16:creationId xmlns:a16="http://schemas.microsoft.com/office/drawing/2014/main" id="{4642AC95-DB0E-E485-BAFD-FAF05AB2A9BF}"/>
                  </a:ext>
                </a:extLst>
              </p:cNvPr>
              <p:cNvSpPr/>
              <p:nvPr/>
            </p:nvSpPr>
            <p:spPr>
              <a:xfrm>
                <a:off x="8832649" y="3455905"/>
                <a:ext cx="123962" cy="180626"/>
              </a:xfrm>
              <a:custGeom>
                <a:avLst/>
                <a:gdLst>
                  <a:gd name="connsiteX0" fmla="*/ 15812 w 123962"/>
                  <a:gd name="connsiteY0" fmla="*/ 180627 h 180626"/>
                  <a:gd name="connsiteX1" fmla="*/ 0 w 123962"/>
                  <a:gd name="connsiteY1" fmla="*/ 180627 h 180626"/>
                  <a:gd name="connsiteX2" fmla="*/ 0 w 123962"/>
                  <a:gd name="connsiteY2" fmla="*/ 100771 h 180626"/>
                  <a:gd name="connsiteX3" fmla="*/ 7590 w 123962"/>
                  <a:gd name="connsiteY3" fmla="*/ 100771 h 180626"/>
                  <a:gd name="connsiteX4" fmla="*/ 108151 w 123962"/>
                  <a:gd name="connsiteY4" fmla="*/ 0 h 180626"/>
                  <a:gd name="connsiteX5" fmla="*/ 123962 w 123962"/>
                  <a:gd name="connsiteY5" fmla="*/ 0 h 180626"/>
                  <a:gd name="connsiteX6" fmla="*/ 15812 w 123962"/>
                  <a:gd name="connsiteY6" fmla="*/ 115981 h 180626"/>
                  <a:gd name="connsiteX7" fmla="*/ 15812 w 123962"/>
                  <a:gd name="connsiteY7" fmla="*/ 180627 h 18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962" h="180626">
                    <a:moveTo>
                      <a:pt x="15812" y="180627"/>
                    </a:moveTo>
                    <a:lnTo>
                      <a:pt x="0" y="180627"/>
                    </a:lnTo>
                    <a:lnTo>
                      <a:pt x="0" y="100771"/>
                    </a:lnTo>
                    <a:lnTo>
                      <a:pt x="7590" y="100771"/>
                    </a:lnTo>
                    <a:cubicBezTo>
                      <a:pt x="62614" y="100771"/>
                      <a:pt x="108151" y="55773"/>
                      <a:pt x="108151" y="0"/>
                    </a:cubicBezTo>
                    <a:lnTo>
                      <a:pt x="123962" y="0"/>
                    </a:lnTo>
                    <a:cubicBezTo>
                      <a:pt x="123962" y="61476"/>
                      <a:pt x="75895" y="112179"/>
                      <a:pt x="15812" y="115981"/>
                    </a:cubicBezTo>
                    <a:lnTo>
                      <a:pt x="15812" y="180627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89" name="Picture Placeholder 102">
                <a:extLst>
                  <a:ext uri="{FF2B5EF4-FFF2-40B4-BE49-F238E27FC236}">
                    <a16:creationId xmlns:a16="http://schemas.microsoft.com/office/drawing/2014/main" id="{BC916A32-0736-CC6C-F44D-8EE926ED282D}"/>
                  </a:ext>
                </a:extLst>
              </p:cNvPr>
              <p:cNvSpPr/>
              <p:nvPr/>
            </p:nvSpPr>
            <p:spPr>
              <a:xfrm>
                <a:off x="8706790" y="3514213"/>
                <a:ext cx="72100" cy="60208"/>
              </a:xfrm>
              <a:custGeom>
                <a:avLst/>
                <a:gdLst>
                  <a:gd name="connsiteX0" fmla="*/ 0 w 72100"/>
                  <a:gd name="connsiteY0" fmla="*/ 60209 h 60208"/>
                  <a:gd name="connsiteX1" fmla="*/ 36050 w 72100"/>
                  <a:gd name="connsiteY1" fmla="*/ 0 h 60208"/>
                  <a:gd name="connsiteX2" fmla="*/ 72100 w 72100"/>
                  <a:gd name="connsiteY2" fmla="*/ 60209 h 60208"/>
                  <a:gd name="connsiteX3" fmla="*/ 0 w 72100"/>
                  <a:gd name="connsiteY3" fmla="*/ 60209 h 6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00" h="60208">
                    <a:moveTo>
                      <a:pt x="0" y="60209"/>
                    </a:moveTo>
                    <a:lnTo>
                      <a:pt x="36050" y="0"/>
                    </a:lnTo>
                    <a:lnTo>
                      <a:pt x="72100" y="60209"/>
                    </a:lnTo>
                    <a:lnTo>
                      <a:pt x="0" y="60209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90" name="Picture Placeholder 102">
                <a:extLst>
                  <a:ext uri="{FF2B5EF4-FFF2-40B4-BE49-F238E27FC236}">
                    <a16:creationId xmlns:a16="http://schemas.microsoft.com/office/drawing/2014/main" id="{8BB643FC-06EA-1217-259C-AE31B6F451DC}"/>
                  </a:ext>
                </a:extLst>
              </p:cNvPr>
              <p:cNvSpPr/>
              <p:nvPr/>
            </p:nvSpPr>
            <p:spPr>
              <a:xfrm>
                <a:off x="8585990" y="3554775"/>
                <a:ext cx="314965" cy="223089"/>
              </a:xfrm>
              <a:custGeom>
                <a:avLst/>
                <a:gdLst>
                  <a:gd name="connsiteX0" fmla="*/ 157483 w 314965"/>
                  <a:gd name="connsiteY0" fmla="*/ 223090 h 223089"/>
                  <a:gd name="connsiteX1" fmla="*/ 56289 w 314965"/>
                  <a:gd name="connsiteY1" fmla="*/ 165416 h 223089"/>
                  <a:gd name="connsiteX2" fmla="*/ 0 w 314965"/>
                  <a:gd name="connsiteY2" fmla="*/ 165416 h 223089"/>
                  <a:gd name="connsiteX3" fmla="*/ 0 w 314965"/>
                  <a:gd name="connsiteY3" fmla="*/ 0 h 223089"/>
                  <a:gd name="connsiteX4" fmla="*/ 15812 w 314965"/>
                  <a:gd name="connsiteY4" fmla="*/ 0 h 223089"/>
                  <a:gd name="connsiteX5" fmla="*/ 15812 w 314965"/>
                  <a:gd name="connsiteY5" fmla="*/ 150205 h 223089"/>
                  <a:gd name="connsiteX6" fmla="*/ 65776 w 314965"/>
                  <a:gd name="connsiteY6" fmla="*/ 150205 h 223089"/>
                  <a:gd name="connsiteX7" fmla="*/ 68306 w 314965"/>
                  <a:gd name="connsiteY7" fmla="*/ 154642 h 223089"/>
                  <a:gd name="connsiteX8" fmla="*/ 157483 w 314965"/>
                  <a:gd name="connsiteY8" fmla="*/ 207879 h 223089"/>
                  <a:gd name="connsiteX9" fmla="*/ 246659 w 314965"/>
                  <a:gd name="connsiteY9" fmla="*/ 154642 h 223089"/>
                  <a:gd name="connsiteX10" fmla="*/ 249189 w 314965"/>
                  <a:gd name="connsiteY10" fmla="*/ 150205 h 223089"/>
                  <a:gd name="connsiteX11" fmla="*/ 299154 w 314965"/>
                  <a:gd name="connsiteY11" fmla="*/ 150205 h 223089"/>
                  <a:gd name="connsiteX12" fmla="*/ 299154 w 314965"/>
                  <a:gd name="connsiteY12" fmla="*/ 0 h 223089"/>
                  <a:gd name="connsiteX13" fmla="*/ 314965 w 314965"/>
                  <a:gd name="connsiteY13" fmla="*/ 0 h 223089"/>
                  <a:gd name="connsiteX14" fmla="*/ 314965 w 314965"/>
                  <a:gd name="connsiteY14" fmla="*/ 166050 h 223089"/>
                  <a:gd name="connsiteX15" fmla="*/ 258676 w 314965"/>
                  <a:gd name="connsiteY15" fmla="*/ 166050 h 223089"/>
                  <a:gd name="connsiteX16" fmla="*/ 157483 w 314965"/>
                  <a:gd name="connsiteY16" fmla="*/ 223090 h 22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4965" h="223089">
                    <a:moveTo>
                      <a:pt x="157483" y="223090"/>
                    </a:moveTo>
                    <a:cubicBezTo>
                      <a:pt x="115740" y="223090"/>
                      <a:pt x="77793" y="200908"/>
                      <a:pt x="56289" y="165416"/>
                    </a:cubicBezTo>
                    <a:lnTo>
                      <a:pt x="0" y="165416"/>
                    </a:lnTo>
                    <a:lnTo>
                      <a:pt x="0" y="0"/>
                    </a:lnTo>
                    <a:lnTo>
                      <a:pt x="15812" y="0"/>
                    </a:lnTo>
                    <a:lnTo>
                      <a:pt x="15812" y="150205"/>
                    </a:lnTo>
                    <a:lnTo>
                      <a:pt x="65776" y="150205"/>
                    </a:lnTo>
                    <a:lnTo>
                      <a:pt x="68306" y="154642"/>
                    </a:lnTo>
                    <a:cubicBezTo>
                      <a:pt x="86015" y="187598"/>
                      <a:pt x="120167" y="207879"/>
                      <a:pt x="157483" y="207879"/>
                    </a:cubicBezTo>
                    <a:cubicBezTo>
                      <a:pt x="194798" y="207879"/>
                      <a:pt x="228951" y="187598"/>
                      <a:pt x="246659" y="154642"/>
                    </a:cubicBezTo>
                    <a:lnTo>
                      <a:pt x="249189" y="150205"/>
                    </a:lnTo>
                    <a:lnTo>
                      <a:pt x="299154" y="150205"/>
                    </a:lnTo>
                    <a:lnTo>
                      <a:pt x="299154" y="0"/>
                    </a:lnTo>
                    <a:lnTo>
                      <a:pt x="314965" y="0"/>
                    </a:lnTo>
                    <a:lnTo>
                      <a:pt x="314965" y="166050"/>
                    </a:lnTo>
                    <a:lnTo>
                      <a:pt x="258676" y="166050"/>
                    </a:lnTo>
                    <a:cubicBezTo>
                      <a:pt x="237173" y="201542"/>
                      <a:pt x="198592" y="223090"/>
                      <a:pt x="157483" y="223090"/>
                    </a:cubicBez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91" name="Picture Placeholder 102">
                <a:extLst>
                  <a:ext uri="{FF2B5EF4-FFF2-40B4-BE49-F238E27FC236}">
                    <a16:creationId xmlns:a16="http://schemas.microsoft.com/office/drawing/2014/main" id="{06450DAD-681B-86EF-B1D2-1CA737E431DC}"/>
                  </a:ext>
                </a:extLst>
              </p:cNvPr>
              <p:cNvSpPr/>
              <p:nvPr/>
            </p:nvSpPr>
            <p:spPr>
              <a:xfrm>
                <a:off x="8735251" y="3601041"/>
                <a:ext cx="15811" cy="71616"/>
              </a:xfrm>
              <a:custGeom>
                <a:avLst/>
                <a:gdLst>
                  <a:gd name="connsiteX0" fmla="*/ 0 w 15811"/>
                  <a:gd name="connsiteY0" fmla="*/ 0 h 71616"/>
                  <a:gd name="connsiteX1" fmla="*/ 15812 w 15811"/>
                  <a:gd name="connsiteY1" fmla="*/ 0 h 71616"/>
                  <a:gd name="connsiteX2" fmla="*/ 15812 w 15811"/>
                  <a:gd name="connsiteY2" fmla="*/ 71617 h 71616"/>
                  <a:gd name="connsiteX3" fmla="*/ 0 w 15811"/>
                  <a:gd name="connsiteY3" fmla="*/ 71617 h 71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1" h="71616">
                    <a:moveTo>
                      <a:pt x="0" y="0"/>
                    </a:moveTo>
                    <a:lnTo>
                      <a:pt x="15812" y="0"/>
                    </a:lnTo>
                    <a:lnTo>
                      <a:pt x="15812" y="71617"/>
                    </a:lnTo>
                    <a:lnTo>
                      <a:pt x="0" y="71617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92" name="Picture Placeholder 102">
                <a:extLst>
                  <a:ext uri="{FF2B5EF4-FFF2-40B4-BE49-F238E27FC236}">
                    <a16:creationId xmlns:a16="http://schemas.microsoft.com/office/drawing/2014/main" id="{45060EB5-9B5B-8043-D8AA-738F124612D3}"/>
                  </a:ext>
                </a:extLst>
              </p:cNvPr>
              <p:cNvSpPr/>
              <p:nvPr/>
            </p:nvSpPr>
            <p:spPr>
              <a:xfrm>
                <a:off x="8686551" y="3601041"/>
                <a:ext cx="15811" cy="71616"/>
              </a:xfrm>
              <a:custGeom>
                <a:avLst/>
                <a:gdLst>
                  <a:gd name="connsiteX0" fmla="*/ 0 w 15811"/>
                  <a:gd name="connsiteY0" fmla="*/ 0 h 71616"/>
                  <a:gd name="connsiteX1" fmla="*/ 15811 w 15811"/>
                  <a:gd name="connsiteY1" fmla="*/ 0 h 71616"/>
                  <a:gd name="connsiteX2" fmla="*/ 15811 w 15811"/>
                  <a:gd name="connsiteY2" fmla="*/ 71617 h 71616"/>
                  <a:gd name="connsiteX3" fmla="*/ 0 w 15811"/>
                  <a:gd name="connsiteY3" fmla="*/ 71617 h 71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1" h="71616">
                    <a:moveTo>
                      <a:pt x="0" y="0"/>
                    </a:moveTo>
                    <a:lnTo>
                      <a:pt x="15811" y="0"/>
                    </a:lnTo>
                    <a:lnTo>
                      <a:pt x="15811" y="71617"/>
                    </a:lnTo>
                    <a:lnTo>
                      <a:pt x="0" y="71617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693" name="Picture Placeholder 102">
                <a:extLst>
                  <a:ext uri="{FF2B5EF4-FFF2-40B4-BE49-F238E27FC236}">
                    <a16:creationId xmlns:a16="http://schemas.microsoft.com/office/drawing/2014/main" id="{9CEE35BE-1B92-A782-2369-885A117B7A93}"/>
                  </a:ext>
                </a:extLst>
              </p:cNvPr>
              <p:cNvSpPr/>
              <p:nvPr/>
            </p:nvSpPr>
            <p:spPr>
              <a:xfrm>
                <a:off x="8783950" y="3601041"/>
                <a:ext cx="15811" cy="71616"/>
              </a:xfrm>
              <a:custGeom>
                <a:avLst/>
                <a:gdLst>
                  <a:gd name="connsiteX0" fmla="*/ 0 w 15811"/>
                  <a:gd name="connsiteY0" fmla="*/ 0 h 71616"/>
                  <a:gd name="connsiteX1" fmla="*/ 15811 w 15811"/>
                  <a:gd name="connsiteY1" fmla="*/ 0 h 71616"/>
                  <a:gd name="connsiteX2" fmla="*/ 15811 w 15811"/>
                  <a:gd name="connsiteY2" fmla="*/ 71617 h 71616"/>
                  <a:gd name="connsiteX3" fmla="*/ 0 w 15811"/>
                  <a:gd name="connsiteY3" fmla="*/ 71617 h 71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1" h="71616">
                    <a:moveTo>
                      <a:pt x="0" y="0"/>
                    </a:moveTo>
                    <a:lnTo>
                      <a:pt x="15811" y="0"/>
                    </a:lnTo>
                    <a:lnTo>
                      <a:pt x="15811" y="71617"/>
                    </a:lnTo>
                    <a:lnTo>
                      <a:pt x="0" y="71617"/>
                    </a:lnTo>
                    <a:close/>
                  </a:path>
                </a:pathLst>
              </a:custGeom>
              <a:grpFill/>
              <a:ln w="6271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852">
                  <a:defRPr/>
                </a:pPr>
                <a:endParaRPr lang="en-US" sz="1796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4" name="Picture Placeholder 98" descr="Cloud Secure&#10;">
            <a:extLst>
              <a:ext uri="{FF2B5EF4-FFF2-40B4-BE49-F238E27FC236}">
                <a16:creationId xmlns:a16="http://schemas.microsoft.com/office/drawing/2014/main" id="{DCE0549C-D539-0555-0C9F-5F1689EAAAA3}"/>
              </a:ext>
            </a:extLst>
          </p:cNvPr>
          <p:cNvGrpSpPr>
            <a:grpSpLocks noChangeAspect="1"/>
          </p:cNvGrpSpPr>
          <p:nvPr/>
        </p:nvGrpSpPr>
        <p:grpSpPr>
          <a:xfrm>
            <a:off x="8605934" y="5803236"/>
            <a:ext cx="454981" cy="340306"/>
            <a:chOff x="8439234" y="3258167"/>
            <a:chExt cx="597772" cy="447108"/>
          </a:xfrm>
          <a:solidFill>
            <a:schemeClr val="accent2"/>
          </a:solidFill>
        </p:grpSpPr>
        <p:grpSp>
          <p:nvGrpSpPr>
            <p:cNvPr id="5" name="Picture Placeholder 98">
              <a:extLst>
                <a:ext uri="{FF2B5EF4-FFF2-40B4-BE49-F238E27FC236}">
                  <a16:creationId xmlns:a16="http://schemas.microsoft.com/office/drawing/2014/main" id="{9CB84B49-1E33-8FDE-4632-5513698E7D65}"/>
                </a:ext>
              </a:extLst>
            </p:cNvPr>
            <p:cNvGrpSpPr/>
            <p:nvPr/>
          </p:nvGrpSpPr>
          <p:grpSpPr>
            <a:xfrm>
              <a:off x="8644809" y="3424850"/>
              <a:ext cx="188473" cy="280078"/>
              <a:chOff x="8644809" y="3424850"/>
              <a:chExt cx="188473" cy="280078"/>
            </a:xfrm>
            <a:grpFill/>
          </p:grpSpPr>
          <p:sp>
            <p:nvSpPr>
              <p:cNvPr id="9" name="Picture Placeholder 98">
                <a:extLst>
                  <a:ext uri="{FF2B5EF4-FFF2-40B4-BE49-F238E27FC236}">
                    <a16:creationId xmlns:a16="http://schemas.microsoft.com/office/drawing/2014/main" id="{D82ABB3A-547C-DCE5-A48D-034E1439B3AC}"/>
                  </a:ext>
                </a:extLst>
              </p:cNvPr>
              <p:cNvSpPr/>
              <p:nvPr/>
            </p:nvSpPr>
            <p:spPr>
              <a:xfrm>
                <a:off x="8644809" y="3424850"/>
                <a:ext cx="188473" cy="279496"/>
              </a:xfrm>
              <a:custGeom>
                <a:avLst/>
                <a:gdLst>
                  <a:gd name="connsiteX0" fmla="*/ 149261 w 188473"/>
                  <a:gd name="connsiteY0" fmla="*/ 108376 h 279496"/>
                  <a:gd name="connsiteX1" fmla="*/ 149261 w 188473"/>
                  <a:gd name="connsiteY1" fmla="*/ 52604 h 279496"/>
                  <a:gd name="connsiteX2" fmla="*/ 98664 w 188473"/>
                  <a:gd name="connsiteY2" fmla="*/ 0 h 279496"/>
                  <a:gd name="connsiteX3" fmla="*/ 89809 w 188473"/>
                  <a:gd name="connsiteY3" fmla="*/ 0 h 279496"/>
                  <a:gd name="connsiteX4" fmla="*/ 39213 w 188473"/>
                  <a:gd name="connsiteY4" fmla="*/ 52604 h 279496"/>
                  <a:gd name="connsiteX5" fmla="*/ 39213 w 188473"/>
                  <a:gd name="connsiteY5" fmla="*/ 108376 h 279496"/>
                  <a:gd name="connsiteX6" fmla="*/ 0 w 188473"/>
                  <a:gd name="connsiteY6" fmla="*/ 185063 h 279496"/>
                  <a:gd name="connsiteX7" fmla="*/ 94237 w 188473"/>
                  <a:gd name="connsiteY7" fmla="*/ 279496 h 279496"/>
                  <a:gd name="connsiteX8" fmla="*/ 188473 w 188473"/>
                  <a:gd name="connsiteY8" fmla="*/ 184429 h 279496"/>
                  <a:gd name="connsiteX9" fmla="*/ 149261 w 188473"/>
                  <a:gd name="connsiteY9" fmla="*/ 108376 h 279496"/>
                  <a:gd name="connsiteX10" fmla="*/ 55656 w 188473"/>
                  <a:gd name="connsiteY10" fmla="*/ 52604 h 279496"/>
                  <a:gd name="connsiteX11" fmla="*/ 90442 w 188473"/>
                  <a:gd name="connsiteY11" fmla="*/ 15844 h 279496"/>
                  <a:gd name="connsiteX12" fmla="*/ 99296 w 188473"/>
                  <a:gd name="connsiteY12" fmla="*/ 15844 h 279496"/>
                  <a:gd name="connsiteX13" fmla="*/ 134082 w 188473"/>
                  <a:gd name="connsiteY13" fmla="*/ 52604 h 279496"/>
                  <a:gd name="connsiteX14" fmla="*/ 134082 w 188473"/>
                  <a:gd name="connsiteY14" fmla="*/ 99503 h 279496"/>
                  <a:gd name="connsiteX15" fmla="*/ 94869 w 188473"/>
                  <a:gd name="connsiteY15" fmla="*/ 90630 h 279496"/>
                  <a:gd name="connsiteX16" fmla="*/ 55656 w 188473"/>
                  <a:gd name="connsiteY16" fmla="*/ 99503 h 279496"/>
                  <a:gd name="connsiteX17" fmla="*/ 55656 w 188473"/>
                  <a:gd name="connsiteY17" fmla="*/ 52604 h 279496"/>
                  <a:gd name="connsiteX18" fmla="*/ 94237 w 188473"/>
                  <a:gd name="connsiteY18" fmla="*/ 263018 h 279496"/>
                  <a:gd name="connsiteX19" fmla="*/ 15812 w 188473"/>
                  <a:gd name="connsiteY19" fmla="*/ 184429 h 279496"/>
                  <a:gd name="connsiteX20" fmla="*/ 94237 w 188473"/>
                  <a:gd name="connsiteY20" fmla="*/ 105841 h 279496"/>
                  <a:gd name="connsiteX21" fmla="*/ 172662 w 188473"/>
                  <a:gd name="connsiteY21" fmla="*/ 184429 h 279496"/>
                  <a:gd name="connsiteX22" fmla="*/ 94237 w 188473"/>
                  <a:gd name="connsiteY22" fmla="*/ 263018 h 27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8473" h="279496">
                    <a:moveTo>
                      <a:pt x="149261" y="108376"/>
                    </a:moveTo>
                    <a:lnTo>
                      <a:pt x="149261" y="52604"/>
                    </a:lnTo>
                    <a:cubicBezTo>
                      <a:pt x="149261" y="23450"/>
                      <a:pt x="126492" y="0"/>
                      <a:pt x="98664" y="0"/>
                    </a:cubicBezTo>
                    <a:lnTo>
                      <a:pt x="89809" y="0"/>
                    </a:lnTo>
                    <a:cubicBezTo>
                      <a:pt x="61981" y="0"/>
                      <a:pt x="39213" y="23450"/>
                      <a:pt x="39213" y="52604"/>
                    </a:cubicBezTo>
                    <a:lnTo>
                      <a:pt x="39213" y="108376"/>
                    </a:lnTo>
                    <a:cubicBezTo>
                      <a:pt x="15812" y="125488"/>
                      <a:pt x="0" y="153374"/>
                      <a:pt x="0" y="185063"/>
                    </a:cubicBezTo>
                    <a:cubicBezTo>
                      <a:pt x="0" y="237033"/>
                      <a:pt x="42375" y="279496"/>
                      <a:pt x="94237" y="279496"/>
                    </a:cubicBezTo>
                    <a:cubicBezTo>
                      <a:pt x="146098" y="279496"/>
                      <a:pt x="188473" y="236399"/>
                      <a:pt x="188473" y="184429"/>
                    </a:cubicBezTo>
                    <a:cubicBezTo>
                      <a:pt x="188473" y="153374"/>
                      <a:pt x="173294" y="125488"/>
                      <a:pt x="149261" y="108376"/>
                    </a:cubicBezTo>
                    <a:close/>
                    <a:moveTo>
                      <a:pt x="55656" y="52604"/>
                    </a:moveTo>
                    <a:cubicBezTo>
                      <a:pt x="55656" y="32323"/>
                      <a:pt x="71468" y="15844"/>
                      <a:pt x="90442" y="15844"/>
                    </a:cubicBezTo>
                    <a:lnTo>
                      <a:pt x="99296" y="15844"/>
                    </a:lnTo>
                    <a:cubicBezTo>
                      <a:pt x="118270" y="15844"/>
                      <a:pt x="134082" y="32323"/>
                      <a:pt x="134082" y="52604"/>
                    </a:cubicBezTo>
                    <a:lnTo>
                      <a:pt x="134082" y="99503"/>
                    </a:lnTo>
                    <a:cubicBezTo>
                      <a:pt x="122065" y="93799"/>
                      <a:pt x="108783" y="90630"/>
                      <a:pt x="94869" y="90630"/>
                    </a:cubicBezTo>
                    <a:cubicBezTo>
                      <a:pt x="80955" y="90630"/>
                      <a:pt x="67673" y="93799"/>
                      <a:pt x="55656" y="99503"/>
                    </a:cubicBezTo>
                    <a:lnTo>
                      <a:pt x="55656" y="52604"/>
                    </a:lnTo>
                    <a:close/>
                    <a:moveTo>
                      <a:pt x="94237" y="263018"/>
                    </a:moveTo>
                    <a:cubicBezTo>
                      <a:pt x="51229" y="263018"/>
                      <a:pt x="15812" y="228160"/>
                      <a:pt x="15812" y="184429"/>
                    </a:cubicBezTo>
                    <a:cubicBezTo>
                      <a:pt x="15812" y="141333"/>
                      <a:pt x="50597" y="105841"/>
                      <a:pt x="94237" y="105841"/>
                    </a:cubicBezTo>
                    <a:cubicBezTo>
                      <a:pt x="137876" y="105841"/>
                      <a:pt x="172662" y="140699"/>
                      <a:pt x="172662" y="184429"/>
                    </a:cubicBezTo>
                    <a:cubicBezTo>
                      <a:pt x="172662" y="227526"/>
                      <a:pt x="137876" y="263018"/>
                      <a:pt x="94237" y="263018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10" name="Picture Placeholder 98">
                <a:extLst>
                  <a:ext uri="{FF2B5EF4-FFF2-40B4-BE49-F238E27FC236}">
                    <a16:creationId xmlns:a16="http://schemas.microsoft.com/office/drawing/2014/main" id="{09A8668D-30DD-363D-CC0A-E9811FB601CB}"/>
                  </a:ext>
                </a:extLst>
              </p:cNvPr>
              <p:cNvSpPr/>
              <p:nvPr/>
            </p:nvSpPr>
            <p:spPr>
              <a:xfrm>
                <a:off x="8724499" y="3585196"/>
                <a:ext cx="30358" cy="48800"/>
              </a:xfrm>
              <a:custGeom>
                <a:avLst/>
                <a:gdLst>
                  <a:gd name="connsiteX0" fmla="*/ 30358 w 30358"/>
                  <a:gd name="connsiteY0" fmla="*/ 15211 h 48800"/>
                  <a:gd name="connsiteX1" fmla="*/ 15179 w 30358"/>
                  <a:gd name="connsiteY1" fmla="*/ 0 h 48800"/>
                  <a:gd name="connsiteX2" fmla="*/ 0 w 30358"/>
                  <a:gd name="connsiteY2" fmla="*/ 15211 h 48800"/>
                  <a:gd name="connsiteX3" fmla="*/ 7590 w 30358"/>
                  <a:gd name="connsiteY3" fmla="*/ 28520 h 48800"/>
                  <a:gd name="connsiteX4" fmla="*/ 7590 w 30358"/>
                  <a:gd name="connsiteY4" fmla="*/ 44364 h 48800"/>
                  <a:gd name="connsiteX5" fmla="*/ 12017 w 30358"/>
                  <a:gd name="connsiteY5" fmla="*/ 48801 h 48800"/>
                  <a:gd name="connsiteX6" fmla="*/ 18974 w 30358"/>
                  <a:gd name="connsiteY6" fmla="*/ 48801 h 48800"/>
                  <a:gd name="connsiteX7" fmla="*/ 23401 w 30358"/>
                  <a:gd name="connsiteY7" fmla="*/ 44364 h 48800"/>
                  <a:gd name="connsiteX8" fmla="*/ 23401 w 30358"/>
                  <a:gd name="connsiteY8" fmla="*/ 28520 h 48800"/>
                  <a:gd name="connsiteX9" fmla="*/ 30358 w 30358"/>
                  <a:gd name="connsiteY9" fmla="*/ 15211 h 4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58" h="48800">
                    <a:moveTo>
                      <a:pt x="30358" y="15211"/>
                    </a:moveTo>
                    <a:cubicBezTo>
                      <a:pt x="30358" y="6972"/>
                      <a:pt x="23401" y="0"/>
                      <a:pt x="15179" y="0"/>
                    </a:cubicBezTo>
                    <a:cubicBezTo>
                      <a:pt x="6957" y="0"/>
                      <a:pt x="0" y="6972"/>
                      <a:pt x="0" y="15211"/>
                    </a:cubicBezTo>
                    <a:cubicBezTo>
                      <a:pt x="0" y="20915"/>
                      <a:pt x="3162" y="25985"/>
                      <a:pt x="7590" y="28520"/>
                    </a:cubicBezTo>
                    <a:lnTo>
                      <a:pt x="7590" y="44364"/>
                    </a:lnTo>
                    <a:cubicBezTo>
                      <a:pt x="7590" y="46900"/>
                      <a:pt x="9487" y="48801"/>
                      <a:pt x="12017" y="48801"/>
                    </a:cubicBezTo>
                    <a:lnTo>
                      <a:pt x="18974" y="48801"/>
                    </a:lnTo>
                    <a:cubicBezTo>
                      <a:pt x="21504" y="48801"/>
                      <a:pt x="23401" y="46900"/>
                      <a:pt x="23401" y="44364"/>
                    </a:cubicBezTo>
                    <a:lnTo>
                      <a:pt x="23401" y="28520"/>
                    </a:lnTo>
                    <a:cubicBezTo>
                      <a:pt x="27196" y="25985"/>
                      <a:pt x="30358" y="20915"/>
                      <a:pt x="30358" y="15211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  <p:sp>
          <p:nvSpPr>
            <p:cNvPr id="6" name="Picture Placeholder 98">
              <a:extLst>
                <a:ext uri="{FF2B5EF4-FFF2-40B4-BE49-F238E27FC236}">
                  <a16:creationId xmlns:a16="http://schemas.microsoft.com/office/drawing/2014/main" id="{0A93DEA0-F189-D989-03D2-435356D3BDD6}"/>
                </a:ext>
              </a:extLst>
            </p:cNvPr>
            <p:cNvSpPr/>
            <p:nvPr/>
          </p:nvSpPr>
          <p:spPr>
            <a:xfrm>
              <a:off x="8439234" y="3258167"/>
              <a:ext cx="597772" cy="349845"/>
            </a:xfrm>
            <a:custGeom>
              <a:avLst/>
              <a:gdLst>
                <a:gd name="connsiteX0" fmla="*/ 516745 w 597772"/>
                <a:gd name="connsiteY0" fmla="*/ 126122 h 349845"/>
                <a:gd name="connsiteX1" fmla="*/ 387091 w 597772"/>
                <a:gd name="connsiteY1" fmla="*/ 0 h 349845"/>
                <a:gd name="connsiteX2" fmla="*/ 383929 w 597772"/>
                <a:gd name="connsiteY2" fmla="*/ 0 h 349845"/>
                <a:gd name="connsiteX3" fmla="*/ 263129 w 597772"/>
                <a:gd name="connsiteY3" fmla="*/ 82391 h 349845"/>
                <a:gd name="connsiteX4" fmla="*/ 223916 w 597772"/>
                <a:gd name="connsiteY4" fmla="*/ 74786 h 349845"/>
                <a:gd name="connsiteX5" fmla="*/ 221386 w 597772"/>
                <a:gd name="connsiteY5" fmla="*/ 74786 h 349845"/>
                <a:gd name="connsiteX6" fmla="*/ 221386 w 597772"/>
                <a:gd name="connsiteY6" fmla="*/ 74786 h 349845"/>
                <a:gd name="connsiteX7" fmla="*/ 110706 w 597772"/>
                <a:gd name="connsiteY7" fmla="*/ 159078 h 349845"/>
                <a:gd name="connsiteX8" fmla="*/ 95527 w 597772"/>
                <a:gd name="connsiteY8" fmla="*/ 157811 h 349845"/>
                <a:gd name="connsiteX9" fmla="*/ 92997 w 597772"/>
                <a:gd name="connsiteY9" fmla="*/ 157811 h 349845"/>
                <a:gd name="connsiteX10" fmla="*/ 25 w 597772"/>
                <a:gd name="connsiteY10" fmla="*/ 249709 h 349845"/>
                <a:gd name="connsiteX11" fmla="*/ 96792 w 597772"/>
                <a:gd name="connsiteY11" fmla="*/ 349846 h 349845"/>
                <a:gd name="connsiteX12" fmla="*/ 106911 w 597772"/>
                <a:gd name="connsiteY12" fmla="*/ 349846 h 349845"/>
                <a:gd name="connsiteX13" fmla="*/ 173319 w 597772"/>
                <a:gd name="connsiteY13" fmla="*/ 349846 h 349845"/>
                <a:gd name="connsiteX14" fmla="*/ 173319 w 597772"/>
                <a:gd name="connsiteY14" fmla="*/ 334001 h 349845"/>
                <a:gd name="connsiteX15" fmla="*/ 106911 w 597772"/>
                <a:gd name="connsiteY15" fmla="*/ 334001 h 349845"/>
                <a:gd name="connsiteX16" fmla="*/ 96792 w 597772"/>
                <a:gd name="connsiteY16" fmla="*/ 334001 h 349845"/>
                <a:gd name="connsiteX17" fmla="*/ 15204 w 597772"/>
                <a:gd name="connsiteY17" fmla="*/ 249709 h 349845"/>
                <a:gd name="connsiteX18" fmla="*/ 92365 w 597772"/>
                <a:gd name="connsiteY18" fmla="*/ 173655 h 349845"/>
                <a:gd name="connsiteX19" fmla="*/ 94262 w 597772"/>
                <a:gd name="connsiteY19" fmla="*/ 173655 h 349845"/>
                <a:gd name="connsiteX20" fmla="*/ 113236 w 597772"/>
                <a:gd name="connsiteY20" fmla="*/ 176190 h 349845"/>
                <a:gd name="connsiteX21" fmla="*/ 121458 w 597772"/>
                <a:gd name="connsiteY21" fmla="*/ 178725 h 349845"/>
                <a:gd name="connsiteX22" fmla="*/ 123355 w 597772"/>
                <a:gd name="connsiteY22" fmla="*/ 170486 h 349845"/>
                <a:gd name="connsiteX23" fmla="*/ 220121 w 597772"/>
                <a:gd name="connsiteY23" fmla="*/ 91264 h 349845"/>
                <a:gd name="connsiteX24" fmla="*/ 220121 w 597772"/>
                <a:gd name="connsiteY24" fmla="*/ 91264 h 349845"/>
                <a:gd name="connsiteX25" fmla="*/ 222651 w 597772"/>
                <a:gd name="connsiteY25" fmla="*/ 91264 h 349845"/>
                <a:gd name="connsiteX26" fmla="*/ 263129 w 597772"/>
                <a:gd name="connsiteY26" fmla="*/ 100771 h 349845"/>
                <a:gd name="connsiteX27" fmla="*/ 270718 w 597772"/>
                <a:gd name="connsiteY27" fmla="*/ 104573 h 349845"/>
                <a:gd name="connsiteX28" fmla="*/ 273881 w 597772"/>
                <a:gd name="connsiteY28" fmla="*/ 96334 h 349845"/>
                <a:gd name="connsiteX29" fmla="*/ 383296 w 597772"/>
                <a:gd name="connsiteY29" fmla="*/ 16478 h 349845"/>
                <a:gd name="connsiteX30" fmla="*/ 386458 w 597772"/>
                <a:gd name="connsiteY30" fmla="*/ 16478 h 349845"/>
                <a:gd name="connsiteX31" fmla="*/ 501566 w 597772"/>
                <a:gd name="connsiteY31" fmla="*/ 133727 h 349845"/>
                <a:gd name="connsiteX32" fmla="*/ 502199 w 597772"/>
                <a:gd name="connsiteY32" fmla="*/ 140065 h 349845"/>
                <a:gd name="connsiteX33" fmla="*/ 508523 w 597772"/>
                <a:gd name="connsiteY33" fmla="*/ 140699 h 349845"/>
                <a:gd name="connsiteX34" fmla="*/ 581889 w 597772"/>
                <a:gd name="connsiteY34" fmla="*/ 238301 h 349845"/>
                <a:gd name="connsiteX35" fmla="*/ 500934 w 597772"/>
                <a:gd name="connsiteY35" fmla="*/ 332100 h 349845"/>
                <a:gd name="connsiteX36" fmla="*/ 499036 w 597772"/>
                <a:gd name="connsiteY36" fmla="*/ 332100 h 349845"/>
                <a:gd name="connsiteX37" fmla="*/ 426303 w 597772"/>
                <a:gd name="connsiteY37" fmla="*/ 332100 h 349845"/>
                <a:gd name="connsiteX38" fmla="*/ 426303 w 597772"/>
                <a:gd name="connsiteY38" fmla="*/ 347944 h 349845"/>
                <a:gd name="connsiteX39" fmla="*/ 488917 w 597772"/>
                <a:gd name="connsiteY39" fmla="*/ 347944 h 349845"/>
                <a:gd name="connsiteX40" fmla="*/ 498404 w 597772"/>
                <a:gd name="connsiteY40" fmla="*/ 347944 h 349845"/>
                <a:gd name="connsiteX41" fmla="*/ 500934 w 597772"/>
                <a:gd name="connsiteY41" fmla="*/ 347944 h 349845"/>
                <a:gd name="connsiteX42" fmla="*/ 597700 w 597772"/>
                <a:gd name="connsiteY42" fmla="*/ 238934 h 349845"/>
                <a:gd name="connsiteX43" fmla="*/ 516745 w 597772"/>
                <a:gd name="connsiteY43" fmla="*/ 126122 h 34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7772" h="349845">
                  <a:moveTo>
                    <a:pt x="516745" y="126122"/>
                  </a:moveTo>
                  <a:cubicBezTo>
                    <a:pt x="507258" y="55772"/>
                    <a:pt x="452867" y="1901"/>
                    <a:pt x="387091" y="0"/>
                  </a:cubicBezTo>
                  <a:cubicBezTo>
                    <a:pt x="385826" y="0"/>
                    <a:pt x="384561" y="0"/>
                    <a:pt x="383929" y="0"/>
                  </a:cubicBezTo>
                  <a:cubicBezTo>
                    <a:pt x="332699" y="0"/>
                    <a:pt x="285897" y="32323"/>
                    <a:pt x="263129" y="82391"/>
                  </a:cubicBezTo>
                  <a:cubicBezTo>
                    <a:pt x="251112" y="77321"/>
                    <a:pt x="237830" y="74786"/>
                    <a:pt x="223916" y="74786"/>
                  </a:cubicBezTo>
                  <a:lnTo>
                    <a:pt x="221386" y="74786"/>
                  </a:lnTo>
                  <a:cubicBezTo>
                    <a:pt x="221386" y="74786"/>
                    <a:pt x="221386" y="74786"/>
                    <a:pt x="221386" y="74786"/>
                  </a:cubicBezTo>
                  <a:cubicBezTo>
                    <a:pt x="170157" y="74786"/>
                    <a:pt x="125252" y="109644"/>
                    <a:pt x="110706" y="159078"/>
                  </a:cubicBezTo>
                  <a:cubicBezTo>
                    <a:pt x="105646" y="158445"/>
                    <a:pt x="100587" y="157811"/>
                    <a:pt x="95527" y="157811"/>
                  </a:cubicBezTo>
                  <a:lnTo>
                    <a:pt x="92997" y="157811"/>
                  </a:lnTo>
                  <a:cubicBezTo>
                    <a:pt x="43033" y="157811"/>
                    <a:pt x="1290" y="199006"/>
                    <a:pt x="25" y="249709"/>
                  </a:cubicBezTo>
                  <a:cubicBezTo>
                    <a:pt x="-1240" y="301045"/>
                    <a:pt x="44930" y="348578"/>
                    <a:pt x="96792" y="349846"/>
                  </a:cubicBezTo>
                  <a:cubicBezTo>
                    <a:pt x="98057" y="349846"/>
                    <a:pt x="101219" y="349846"/>
                    <a:pt x="106911" y="349846"/>
                  </a:cubicBezTo>
                  <a:cubicBezTo>
                    <a:pt x="119560" y="349846"/>
                    <a:pt x="143594" y="349846"/>
                    <a:pt x="173319" y="349846"/>
                  </a:cubicBezTo>
                  <a:lnTo>
                    <a:pt x="173319" y="334001"/>
                  </a:lnTo>
                  <a:cubicBezTo>
                    <a:pt x="143594" y="334001"/>
                    <a:pt x="119560" y="334001"/>
                    <a:pt x="106911" y="334001"/>
                  </a:cubicBezTo>
                  <a:cubicBezTo>
                    <a:pt x="101851" y="334001"/>
                    <a:pt x="98057" y="334001"/>
                    <a:pt x="96792" y="334001"/>
                  </a:cubicBezTo>
                  <a:cubicBezTo>
                    <a:pt x="53152" y="332734"/>
                    <a:pt x="14572" y="292806"/>
                    <a:pt x="15204" y="249709"/>
                  </a:cubicBezTo>
                  <a:cubicBezTo>
                    <a:pt x="16469" y="207879"/>
                    <a:pt x="50622" y="173655"/>
                    <a:pt x="92365" y="173655"/>
                  </a:cubicBezTo>
                  <a:lnTo>
                    <a:pt x="94262" y="173655"/>
                  </a:lnTo>
                  <a:cubicBezTo>
                    <a:pt x="101219" y="173655"/>
                    <a:pt x="107544" y="174923"/>
                    <a:pt x="113236" y="176190"/>
                  </a:cubicBezTo>
                  <a:lnTo>
                    <a:pt x="121458" y="178725"/>
                  </a:lnTo>
                  <a:lnTo>
                    <a:pt x="123355" y="170486"/>
                  </a:lnTo>
                  <a:cubicBezTo>
                    <a:pt x="133474" y="124221"/>
                    <a:pt x="173952" y="91264"/>
                    <a:pt x="220121" y="91264"/>
                  </a:cubicBezTo>
                  <a:cubicBezTo>
                    <a:pt x="220121" y="91264"/>
                    <a:pt x="220121" y="91264"/>
                    <a:pt x="220121" y="91264"/>
                  </a:cubicBezTo>
                  <a:lnTo>
                    <a:pt x="222651" y="91264"/>
                  </a:lnTo>
                  <a:cubicBezTo>
                    <a:pt x="237198" y="91898"/>
                    <a:pt x="250480" y="95067"/>
                    <a:pt x="263129" y="100771"/>
                  </a:cubicBezTo>
                  <a:lnTo>
                    <a:pt x="270718" y="104573"/>
                  </a:lnTo>
                  <a:lnTo>
                    <a:pt x="273881" y="96334"/>
                  </a:lnTo>
                  <a:cubicBezTo>
                    <a:pt x="292854" y="47533"/>
                    <a:pt x="335229" y="16478"/>
                    <a:pt x="383296" y="16478"/>
                  </a:cubicBezTo>
                  <a:cubicBezTo>
                    <a:pt x="384561" y="16478"/>
                    <a:pt x="385194" y="16478"/>
                    <a:pt x="386458" y="16478"/>
                  </a:cubicBezTo>
                  <a:cubicBezTo>
                    <a:pt x="445910" y="17112"/>
                    <a:pt x="495242" y="67814"/>
                    <a:pt x="501566" y="133727"/>
                  </a:cubicBezTo>
                  <a:lnTo>
                    <a:pt x="502199" y="140065"/>
                  </a:lnTo>
                  <a:lnTo>
                    <a:pt x="508523" y="140699"/>
                  </a:lnTo>
                  <a:cubicBezTo>
                    <a:pt x="550898" y="144501"/>
                    <a:pt x="583154" y="187598"/>
                    <a:pt x="581889" y="238301"/>
                  </a:cubicBezTo>
                  <a:cubicBezTo>
                    <a:pt x="580624" y="290270"/>
                    <a:pt x="544574" y="332100"/>
                    <a:pt x="500934" y="332100"/>
                  </a:cubicBezTo>
                  <a:lnTo>
                    <a:pt x="499036" y="332100"/>
                  </a:lnTo>
                  <a:cubicBezTo>
                    <a:pt x="495242" y="332100"/>
                    <a:pt x="466781" y="332100"/>
                    <a:pt x="426303" y="332100"/>
                  </a:cubicBezTo>
                  <a:lnTo>
                    <a:pt x="426303" y="347944"/>
                  </a:lnTo>
                  <a:cubicBezTo>
                    <a:pt x="454132" y="347944"/>
                    <a:pt x="476900" y="347944"/>
                    <a:pt x="488917" y="347944"/>
                  </a:cubicBezTo>
                  <a:cubicBezTo>
                    <a:pt x="493977" y="347944"/>
                    <a:pt x="497771" y="347944"/>
                    <a:pt x="498404" y="347944"/>
                  </a:cubicBezTo>
                  <a:lnTo>
                    <a:pt x="500934" y="347944"/>
                  </a:lnTo>
                  <a:cubicBezTo>
                    <a:pt x="552795" y="347944"/>
                    <a:pt x="596435" y="299143"/>
                    <a:pt x="597700" y="238934"/>
                  </a:cubicBezTo>
                  <a:cubicBezTo>
                    <a:pt x="599598" y="182528"/>
                    <a:pt x="564180" y="134361"/>
                    <a:pt x="516745" y="126122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chemeClr val="accent2"/>
                </a:solidFill>
                <a:latin typeface="Metropolis"/>
              </a:endParaRPr>
            </a:p>
          </p:txBody>
        </p:sp>
      </p:grpSp>
      <p:grpSp>
        <p:nvGrpSpPr>
          <p:cNvPr id="11" name="Picture Placeholder 78" descr="VM Power&#10;">
            <a:extLst>
              <a:ext uri="{FF2B5EF4-FFF2-40B4-BE49-F238E27FC236}">
                <a16:creationId xmlns:a16="http://schemas.microsoft.com/office/drawing/2014/main" id="{950E0553-8E2B-AF6C-E256-DB5FD68D8079}"/>
              </a:ext>
            </a:extLst>
          </p:cNvPr>
          <p:cNvGrpSpPr>
            <a:grpSpLocks noChangeAspect="1"/>
          </p:cNvGrpSpPr>
          <p:nvPr/>
        </p:nvGrpSpPr>
        <p:grpSpPr>
          <a:xfrm>
            <a:off x="7348708" y="1973272"/>
            <a:ext cx="345872" cy="347316"/>
            <a:chOff x="5806178" y="718536"/>
            <a:chExt cx="603366" cy="605884"/>
          </a:xfrm>
          <a:solidFill>
            <a:schemeClr val="accent2"/>
          </a:solidFill>
        </p:grpSpPr>
        <p:grpSp>
          <p:nvGrpSpPr>
            <p:cNvPr id="12" name="Picture Placeholder 78">
              <a:extLst>
                <a:ext uri="{FF2B5EF4-FFF2-40B4-BE49-F238E27FC236}">
                  <a16:creationId xmlns:a16="http://schemas.microsoft.com/office/drawing/2014/main" id="{B6E5D4E9-A4E1-CE53-B8C0-ECE4A5B4B7AE}"/>
                </a:ext>
              </a:extLst>
            </p:cNvPr>
            <p:cNvGrpSpPr/>
            <p:nvPr/>
          </p:nvGrpSpPr>
          <p:grpSpPr>
            <a:xfrm>
              <a:off x="5928875" y="910571"/>
              <a:ext cx="286504" cy="126383"/>
              <a:chOff x="5928875" y="910571"/>
              <a:chExt cx="286504" cy="126383"/>
            </a:xfrm>
            <a:grpFill/>
          </p:grpSpPr>
          <p:sp>
            <p:nvSpPr>
              <p:cNvPr id="18" name="Picture Placeholder 78">
                <a:extLst>
                  <a:ext uri="{FF2B5EF4-FFF2-40B4-BE49-F238E27FC236}">
                    <a16:creationId xmlns:a16="http://schemas.microsoft.com/office/drawing/2014/main" id="{7A5D4671-0258-C4FE-83E3-E1A3C0E8271B}"/>
                  </a:ext>
                </a:extLst>
              </p:cNvPr>
              <p:cNvSpPr/>
              <p:nvPr/>
            </p:nvSpPr>
            <p:spPr>
              <a:xfrm>
                <a:off x="5928875" y="910571"/>
                <a:ext cx="127124" cy="126121"/>
              </a:xfrm>
              <a:custGeom>
                <a:avLst/>
                <a:gdLst>
                  <a:gd name="connsiteX0" fmla="*/ 127124 w 127124"/>
                  <a:gd name="connsiteY0" fmla="*/ 0 h 126121"/>
                  <a:gd name="connsiteX1" fmla="*/ 71468 w 127124"/>
                  <a:gd name="connsiteY1" fmla="*/ 126122 h 126121"/>
                  <a:gd name="connsiteX2" fmla="*/ 55656 w 127124"/>
                  <a:gd name="connsiteY2" fmla="*/ 126122 h 126121"/>
                  <a:gd name="connsiteX3" fmla="*/ 0 w 127124"/>
                  <a:gd name="connsiteY3" fmla="*/ 0 h 126121"/>
                  <a:gd name="connsiteX4" fmla="*/ 15812 w 127124"/>
                  <a:gd name="connsiteY4" fmla="*/ 0 h 126121"/>
                  <a:gd name="connsiteX5" fmla="*/ 63878 w 127124"/>
                  <a:gd name="connsiteY5" fmla="*/ 108376 h 126121"/>
                  <a:gd name="connsiteX6" fmla="*/ 111313 w 127124"/>
                  <a:gd name="connsiteY6" fmla="*/ 0 h 126121"/>
                  <a:gd name="connsiteX7" fmla="*/ 127124 w 127124"/>
                  <a:gd name="connsiteY7" fmla="*/ 0 h 12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124" h="126121">
                    <a:moveTo>
                      <a:pt x="127124" y="0"/>
                    </a:moveTo>
                    <a:lnTo>
                      <a:pt x="71468" y="126122"/>
                    </a:lnTo>
                    <a:lnTo>
                      <a:pt x="55656" y="126122"/>
                    </a:lnTo>
                    <a:lnTo>
                      <a:pt x="0" y="0"/>
                    </a:lnTo>
                    <a:lnTo>
                      <a:pt x="15812" y="0"/>
                    </a:lnTo>
                    <a:lnTo>
                      <a:pt x="63878" y="108376"/>
                    </a:lnTo>
                    <a:lnTo>
                      <a:pt x="111313" y="0"/>
                    </a:lnTo>
                    <a:lnTo>
                      <a:pt x="127124" y="0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19" name="Picture Placeholder 78">
                <a:extLst>
                  <a:ext uri="{FF2B5EF4-FFF2-40B4-BE49-F238E27FC236}">
                    <a16:creationId xmlns:a16="http://schemas.microsoft.com/office/drawing/2014/main" id="{8F356DA2-6996-5F09-E62B-7383EA7ADEA2}"/>
                  </a:ext>
                </a:extLst>
              </p:cNvPr>
              <p:cNvSpPr/>
              <p:nvPr/>
            </p:nvSpPr>
            <p:spPr>
              <a:xfrm>
                <a:off x="6092682" y="910571"/>
                <a:ext cx="122697" cy="126121"/>
              </a:xfrm>
              <a:custGeom>
                <a:avLst/>
                <a:gdLst>
                  <a:gd name="connsiteX0" fmla="*/ 0 w 122697"/>
                  <a:gd name="connsiteY0" fmla="*/ 0 h 126121"/>
                  <a:gd name="connsiteX1" fmla="*/ 14547 w 122697"/>
                  <a:gd name="connsiteY1" fmla="*/ 0 h 126121"/>
                  <a:gd name="connsiteX2" fmla="*/ 61349 w 122697"/>
                  <a:gd name="connsiteY2" fmla="*/ 88095 h 126121"/>
                  <a:gd name="connsiteX3" fmla="*/ 108151 w 122697"/>
                  <a:gd name="connsiteY3" fmla="*/ 0 h 126121"/>
                  <a:gd name="connsiteX4" fmla="*/ 122697 w 122697"/>
                  <a:gd name="connsiteY4" fmla="*/ 0 h 126121"/>
                  <a:gd name="connsiteX5" fmla="*/ 122697 w 122697"/>
                  <a:gd name="connsiteY5" fmla="*/ 126122 h 126121"/>
                  <a:gd name="connsiteX6" fmla="*/ 108151 w 122697"/>
                  <a:gd name="connsiteY6" fmla="*/ 126122 h 126121"/>
                  <a:gd name="connsiteX7" fmla="*/ 108151 w 122697"/>
                  <a:gd name="connsiteY7" fmla="*/ 30421 h 126121"/>
                  <a:gd name="connsiteX8" fmla="*/ 61349 w 122697"/>
                  <a:gd name="connsiteY8" fmla="*/ 118517 h 126121"/>
                  <a:gd name="connsiteX9" fmla="*/ 14547 w 122697"/>
                  <a:gd name="connsiteY9" fmla="*/ 30421 h 126121"/>
                  <a:gd name="connsiteX10" fmla="*/ 14547 w 122697"/>
                  <a:gd name="connsiteY10" fmla="*/ 126122 h 126121"/>
                  <a:gd name="connsiteX11" fmla="*/ 0 w 122697"/>
                  <a:gd name="connsiteY11" fmla="*/ 126122 h 126121"/>
                  <a:gd name="connsiteX12" fmla="*/ 0 w 122697"/>
                  <a:gd name="connsiteY12" fmla="*/ 0 h 12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697" h="126121">
                    <a:moveTo>
                      <a:pt x="0" y="0"/>
                    </a:moveTo>
                    <a:lnTo>
                      <a:pt x="14547" y="0"/>
                    </a:lnTo>
                    <a:lnTo>
                      <a:pt x="61349" y="88095"/>
                    </a:lnTo>
                    <a:lnTo>
                      <a:pt x="108151" y="0"/>
                    </a:lnTo>
                    <a:lnTo>
                      <a:pt x="122697" y="0"/>
                    </a:lnTo>
                    <a:lnTo>
                      <a:pt x="122697" y="126122"/>
                    </a:lnTo>
                    <a:lnTo>
                      <a:pt x="108151" y="126122"/>
                    </a:lnTo>
                    <a:lnTo>
                      <a:pt x="108151" y="30421"/>
                    </a:lnTo>
                    <a:lnTo>
                      <a:pt x="61349" y="118517"/>
                    </a:lnTo>
                    <a:lnTo>
                      <a:pt x="14547" y="30421"/>
                    </a:lnTo>
                    <a:lnTo>
                      <a:pt x="14547" y="126122"/>
                    </a:lnTo>
                    <a:lnTo>
                      <a:pt x="0" y="1261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  <p:sp>
          <p:nvSpPr>
            <p:cNvPr id="13" name="Picture Placeholder 78">
              <a:extLst>
                <a:ext uri="{FF2B5EF4-FFF2-40B4-BE49-F238E27FC236}">
                  <a16:creationId xmlns:a16="http://schemas.microsoft.com/office/drawing/2014/main" id="{04C81BFF-63CF-6FCB-82BE-0619FD143043}"/>
                </a:ext>
              </a:extLst>
            </p:cNvPr>
            <p:cNvSpPr/>
            <p:nvPr/>
          </p:nvSpPr>
          <p:spPr>
            <a:xfrm>
              <a:off x="5806178" y="718536"/>
              <a:ext cx="537591" cy="538711"/>
            </a:xfrm>
            <a:custGeom>
              <a:avLst/>
              <a:gdLst>
                <a:gd name="connsiteX0" fmla="*/ 404142 w 537591"/>
                <a:gd name="connsiteY0" fmla="*/ 522867 h 538711"/>
                <a:gd name="connsiteX1" fmla="*/ 15812 w 537591"/>
                <a:gd name="connsiteY1" fmla="*/ 522867 h 538711"/>
                <a:gd name="connsiteX2" fmla="*/ 15812 w 537591"/>
                <a:gd name="connsiteY2" fmla="*/ 15844 h 538711"/>
                <a:gd name="connsiteX3" fmla="*/ 521780 w 537591"/>
                <a:gd name="connsiteY3" fmla="*/ 15844 h 538711"/>
                <a:gd name="connsiteX4" fmla="*/ 521780 w 537591"/>
                <a:gd name="connsiteY4" fmla="*/ 408787 h 538711"/>
                <a:gd name="connsiteX5" fmla="*/ 537591 w 537591"/>
                <a:gd name="connsiteY5" fmla="*/ 408787 h 538711"/>
                <a:gd name="connsiteX6" fmla="*/ 537591 w 537591"/>
                <a:gd name="connsiteY6" fmla="*/ 0 h 538711"/>
                <a:gd name="connsiteX7" fmla="*/ 0 w 537591"/>
                <a:gd name="connsiteY7" fmla="*/ 0 h 538711"/>
                <a:gd name="connsiteX8" fmla="*/ 0 w 537591"/>
                <a:gd name="connsiteY8" fmla="*/ 538712 h 538711"/>
                <a:gd name="connsiteX9" fmla="*/ 404142 w 537591"/>
                <a:gd name="connsiteY9" fmla="*/ 538712 h 53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591" h="538711">
                  <a:moveTo>
                    <a:pt x="404142" y="522867"/>
                  </a:moveTo>
                  <a:lnTo>
                    <a:pt x="15812" y="522867"/>
                  </a:lnTo>
                  <a:lnTo>
                    <a:pt x="15812" y="15844"/>
                  </a:lnTo>
                  <a:lnTo>
                    <a:pt x="521780" y="15844"/>
                  </a:lnTo>
                  <a:lnTo>
                    <a:pt x="521780" y="408787"/>
                  </a:lnTo>
                  <a:lnTo>
                    <a:pt x="537591" y="408787"/>
                  </a:lnTo>
                  <a:lnTo>
                    <a:pt x="537591" y="0"/>
                  </a:lnTo>
                  <a:lnTo>
                    <a:pt x="0" y="0"/>
                  </a:lnTo>
                  <a:lnTo>
                    <a:pt x="0" y="538712"/>
                  </a:lnTo>
                  <a:lnTo>
                    <a:pt x="404142" y="5387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chemeClr val="accent2"/>
                </a:solidFill>
                <a:latin typeface="Metropolis"/>
              </a:endParaRPr>
            </a:p>
          </p:txBody>
        </p:sp>
        <p:grpSp>
          <p:nvGrpSpPr>
            <p:cNvPr id="14" name="Picture Placeholder 78">
              <a:extLst>
                <a:ext uri="{FF2B5EF4-FFF2-40B4-BE49-F238E27FC236}">
                  <a16:creationId xmlns:a16="http://schemas.microsoft.com/office/drawing/2014/main" id="{2D1B9BC6-A18C-01CE-C218-A082DCE06337}"/>
                </a:ext>
              </a:extLst>
            </p:cNvPr>
            <p:cNvGrpSpPr/>
            <p:nvPr/>
          </p:nvGrpSpPr>
          <p:grpSpPr>
            <a:xfrm>
              <a:off x="6208423" y="1152041"/>
              <a:ext cx="201122" cy="171476"/>
              <a:chOff x="6208423" y="1152041"/>
              <a:chExt cx="201122" cy="171476"/>
            </a:xfrm>
            <a:grpFill/>
          </p:grpSpPr>
          <p:sp>
            <p:nvSpPr>
              <p:cNvPr id="15" name="Picture Placeholder 78">
                <a:extLst>
                  <a:ext uri="{FF2B5EF4-FFF2-40B4-BE49-F238E27FC236}">
                    <a16:creationId xmlns:a16="http://schemas.microsoft.com/office/drawing/2014/main" id="{46F5EAED-3C49-C612-1F54-679913209143}"/>
                  </a:ext>
                </a:extLst>
              </p:cNvPr>
              <p:cNvSpPr/>
              <p:nvPr/>
            </p:nvSpPr>
            <p:spPr>
              <a:xfrm>
                <a:off x="6280523" y="1152041"/>
                <a:ext cx="129021" cy="152740"/>
              </a:xfrm>
              <a:custGeom>
                <a:avLst/>
                <a:gdLst>
                  <a:gd name="connsiteX0" fmla="*/ 107518 w 129021"/>
                  <a:gd name="connsiteY0" fmla="*/ 101405 h 152740"/>
                  <a:gd name="connsiteX1" fmla="*/ 107518 w 129021"/>
                  <a:gd name="connsiteY1" fmla="*/ 0 h 152740"/>
                  <a:gd name="connsiteX2" fmla="*/ 0 w 129021"/>
                  <a:gd name="connsiteY2" fmla="*/ 0 h 152740"/>
                  <a:gd name="connsiteX3" fmla="*/ 0 w 129021"/>
                  <a:gd name="connsiteY3" fmla="*/ 15844 h 152740"/>
                  <a:gd name="connsiteX4" fmla="*/ 91707 w 129021"/>
                  <a:gd name="connsiteY4" fmla="*/ 15844 h 152740"/>
                  <a:gd name="connsiteX5" fmla="*/ 91707 w 129021"/>
                  <a:gd name="connsiteY5" fmla="*/ 101405 h 152740"/>
                  <a:gd name="connsiteX6" fmla="*/ 69571 w 129021"/>
                  <a:gd name="connsiteY6" fmla="*/ 101405 h 152740"/>
                  <a:gd name="connsiteX7" fmla="*/ 99296 w 129021"/>
                  <a:gd name="connsiteY7" fmla="*/ 152741 h 152740"/>
                  <a:gd name="connsiteX8" fmla="*/ 129022 w 129021"/>
                  <a:gd name="connsiteY8" fmla="*/ 101405 h 15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021" h="152740">
                    <a:moveTo>
                      <a:pt x="107518" y="101405"/>
                    </a:moveTo>
                    <a:lnTo>
                      <a:pt x="107518" y="0"/>
                    </a:lnTo>
                    <a:lnTo>
                      <a:pt x="0" y="0"/>
                    </a:lnTo>
                    <a:lnTo>
                      <a:pt x="0" y="15844"/>
                    </a:lnTo>
                    <a:lnTo>
                      <a:pt x="91707" y="15844"/>
                    </a:lnTo>
                    <a:lnTo>
                      <a:pt x="91707" y="101405"/>
                    </a:lnTo>
                    <a:lnTo>
                      <a:pt x="69571" y="101405"/>
                    </a:lnTo>
                    <a:lnTo>
                      <a:pt x="99296" y="152741"/>
                    </a:lnTo>
                    <a:lnTo>
                      <a:pt x="129022" y="101405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16" name="Picture Placeholder 78">
                <a:extLst>
                  <a:ext uri="{FF2B5EF4-FFF2-40B4-BE49-F238E27FC236}">
                    <a16:creationId xmlns:a16="http://schemas.microsoft.com/office/drawing/2014/main" id="{26464C8E-E6DA-E49D-E180-97A1BDAA55EF}"/>
                  </a:ext>
                </a:extLst>
              </p:cNvPr>
              <p:cNvSpPr/>
              <p:nvPr/>
            </p:nvSpPr>
            <p:spPr>
              <a:xfrm>
                <a:off x="6208423" y="1161547"/>
                <a:ext cx="132816" cy="161613"/>
              </a:xfrm>
              <a:custGeom>
                <a:avLst/>
                <a:gdLst>
                  <a:gd name="connsiteX0" fmla="*/ 37315 w 132816"/>
                  <a:gd name="connsiteY0" fmla="*/ 51336 h 161613"/>
                  <a:gd name="connsiteX1" fmla="*/ 59451 w 132816"/>
                  <a:gd name="connsiteY1" fmla="*/ 51336 h 161613"/>
                  <a:gd name="connsiteX2" fmla="*/ 29726 w 132816"/>
                  <a:gd name="connsiteY2" fmla="*/ 0 h 161613"/>
                  <a:gd name="connsiteX3" fmla="*/ 0 w 132816"/>
                  <a:gd name="connsiteY3" fmla="*/ 51336 h 161613"/>
                  <a:gd name="connsiteX4" fmla="*/ 21504 w 132816"/>
                  <a:gd name="connsiteY4" fmla="*/ 51336 h 161613"/>
                  <a:gd name="connsiteX5" fmla="*/ 21504 w 132816"/>
                  <a:gd name="connsiteY5" fmla="*/ 161613 h 161613"/>
                  <a:gd name="connsiteX6" fmla="*/ 132817 w 132816"/>
                  <a:gd name="connsiteY6" fmla="*/ 161613 h 161613"/>
                  <a:gd name="connsiteX7" fmla="*/ 132817 w 132816"/>
                  <a:gd name="connsiteY7" fmla="*/ 145769 h 161613"/>
                  <a:gd name="connsiteX8" fmla="*/ 37315 w 132816"/>
                  <a:gd name="connsiteY8" fmla="*/ 145769 h 16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816" h="161613">
                    <a:moveTo>
                      <a:pt x="37315" y="51336"/>
                    </a:moveTo>
                    <a:lnTo>
                      <a:pt x="59451" y="51336"/>
                    </a:lnTo>
                    <a:lnTo>
                      <a:pt x="29726" y="0"/>
                    </a:lnTo>
                    <a:lnTo>
                      <a:pt x="0" y="51336"/>
                    </a:lnTo>
                    <a:lnTo>
                      <a:pt x="21504" y="51336"/>
                    </a:lnTo>
                    <a:lnTo>
                      <a:pt x="21504" y="161613"/>
                    </a:lnTo>
                    <a:lnTo>
                      <a:pt x="132817" y="161613"/>
                    </a:lnTo>
                    <a:lnTo>
                      <a:pt x="132817" y="145769"/>
                    </a:lnTo>
                    <a:lnTo>
                      <a:pt x="37315" y="145769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  <p:sp>
            <p:nvSpPr>
              <p:cNvPr id="17" name="Picture Placeholder 78">
                <a:extLst>
                  <a:ext uri="{FF2B5EF4-FFF2-40B4-BE49-F238E27FC236}">
                    <a16:creationId xmlns:a16="http://schemas.microsoft.com/office/drawing/2014/main" id="{937350AB-E4C4-D72A-8647-AE62D0255799}"/>
                  </a:ext>
                </a:extLst>
              </p:cNvPr>
              <p:cNvSpPr/>
              <p:nvPr/>
            </p:nvSpPr>
            <p:spPr>
              <a:xfrm>
                <a:off x="6288113" y="1190067"/>
                <a:ext cx="47434" cy="95066"/>
              </a:xfrm>
              <a:custGeom>
                <a:avLst/>
                <a:gdLst>
                  <a:gd name="connsiteX0" fmla="*/ 47435 w 47434"/>
                  <a:gd name="connsiteY0" fmla="*/ 44364 h 95066"/>
                  <a:gd name="connsiteX1" fmla="*/ 22769 w 47434"/>
                  <a:gd name="connsiteY1" fmla="*/ 35492 h 95066"/>
                  <a:gd name="connsiteX2" fmla="*/ 43007 w 47434"/>
                  <a:gd name="connsiteY2" fmla="*/ 0 h 95066"/>
                  <a:gd name="connsiteX3" fmla="*/ 632 w 47434"/>
                  <a:gd name="connsiteY3" fmla="*/ 39928 h 95066"/>
                  <a:gd name="connsiteX4" fmla="*/ 26563 w 47434"/>
                  <a:gd name="connsiteY4" fmla="*/ 50068 h 95066"/>
                  <a:gd name="connsiteX5" fmla="*/ 0 w 47434"/>
                  <a:gd name="connsiteY5" fmla="*/ 95067 h 9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434" h="95066">
                    <a:moveTo>
                      <a:pt x="47435" y="44364"/>
                    </a:moveTo>
                    <a:lnTo>
                      <a:pt x="22769" y="35492"/>
                    </a:lnTo>
                    <a:lnTo>
                      <a:pt x="43007" y="0"/>
                    </a:lnTo>
                    <a:lnTo>
                      <a:pt x="632" y="39928"/>
                    </a:lnTo>
                    <a:lnTo>
                      <a:pt x="26563" y="50068"/>
                    </a:lnTo>
                    <a:lnTo>
                      <a:pt x="0" y="95067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chemeClr val="accent2"/>
                  </a:solidFill>
                  <a:latin typeface="Metropolis"/>
                </a:endParaRPr>
              </a:p>
            </p:txBody>
          </p:sp>
        </p:grpSp>
      </p:grpSp>
      <p:pic>
        <p:nvPicPr>
          <p:cNvPr id="21" name="Picture Placeholder 94" descr="Generic Workflow Option 2&#10;">
            <a:extLst>
              <a:ext uri="{FF2B5EF4-FFF2-40B4-BE49-F238E27FC236}">
                <a16:creationId xmlns:a16="http://schemas.microsoft.com/office/drawing/2014/main" id="{48E38EF8-FABE-0789-69BB-616740D17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09654" y="1223820"/>
            <a:ext cx="490015" cy="490015"/>
          </a:xfrm>
          <a:prstGeom prst="rect">
            <a:avLst/>
          </a:prstGeom>
        </p:spPr>
      </p:pic>
      <p:pic>
        <p:nvPicPr>
          <p:cNvPr id="22" name="Picture Placeholder 94" descr="Generic Workflow Option 2&#10;">
            <a:extLst>
              <a:ext uri="{FF2B5EF4-FFF2-40B4-BE49-F238E27FC236}">
                <a16:creationId xmlns:a16="http://schemas.microsoft.com/office/drawing/2014/main" id="{F0BBFDD5-9A18-A755-C396-0CB8E812C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98186" y="2196898"/>
            <a:ext cx="490015" cy="4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animBg="1"/>
      <p:bldP spid="479" grpId="0"/>
      <p:bldP spid="488" grpId="0"/>
      <p:bldP spid="225" grpId="0"/>
      <p:bldP spid="227" grpId="0"/>
      <p:bldP spid="228" grpId="0"/>
      <p:bldP spid="6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row: U-Turn 38">
            <a:extLst>
              <a:ext uri="{FF2B5EF4-FFF2-40B4-BE49-F238E27FC236}">
                <a16:creationId xmlns:a16="http://schemas.microsoft.com/office/drawing/2014/main" id="{4AC4305F-9D9D-CF00-895B-FAA04BBD1582}"/>
              </a:ext>
            </a:extLst>
          </p:cNvPr>
          <p:cNvSpPr/>
          <p:nvPr/>
        </p:nvSpPr>
        <p:spPr>
          <a:xfrm rot="16200000">
            <a:off x="15711" y="3644953"/>
            <a:ext cx="926943" cy="666401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BE3D033-F13E-E8DF-4C92-9D7C5E86E71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438499-18EB-4EEB-995C-08D6AA2CF33F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00B83A-9839-EE79-1118-1863C55B78DB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96D94B-1D27-162D-9A28-F3F6C7841007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restore point candidate selection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B8B39D-D9E0-1605-5A13-A9E1F7A4FFE2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CB1C48-60C8-F2A5-CC13-6D62C8A07298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BC77F4-38CC-3B67-977C-29E8C4080268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F85E02-3A64-BD9C-B314-2A8AFE824324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6EC496A-3B67-0273-47D7-9770EBDCC7D0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6FF10B6-9163-0537-E0DB-0C0075B4E47A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594E354-CF71-05A4-EE3D-8553B962B7DC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02EE3C9-98D8-0DFA-58FF-3AE502EC97B7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488861B-DA4D-69CF-4095-5D63A842E8CF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3A81ED5-4C1E-1304-FED8-ECBE8FA1BD18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CB898-D928-1503-E361-F0AE472F2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249" y="1078162"/>
            <a:ext cx="6461203" cy="5160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6BE7E9-1024-6C38-1417-5FFB14131DB3}"/>
              </a:ext>
            </a:extLst>
          </p:cNvPr>
          <p:cNvSpPr/>
          <p:nvPr/>
        </p:nvSpPr>
        <p:spPr>
          <a:xfrm>
            <a:off x="5641252" y="4429894"/>
            <a:ext cx="4342741" cy="658664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100">
              <a:solidFill>
                <a:srgbClr val="EC7700"/>
              </a:solidFill>
              <a:latin typeface="Metropoli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9E18C-D3D1-DC8E-93B2-8841CB6E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332" y="4398799"/>
            <a:ext cx="4915329" cy="7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row: U-Turn 38">
            <a:extLst>
              <a:ext uri="{FF2B5EF4-FFF2-40B4-BE49-F238E27FC236}">
                <a16:creationId xmlns:a16="http://schemas.microsoft.com/office/drawing/2014/main" id="{4AC4305F-9D9D-CF00-895B-FAA04BBD1582}"/>
              </a:ext>
            </a:extLst>
          </p:cNvPr>
          <p:cNvSpPr/>
          <p:nvPr/>
        </p:nvSpPr>
        <p:spPr>
          <a:xfrm rot="16200000">
            <a:off x="15711" y="3644953"/>
            <a:ext cx="926943" cy="666401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55AD5-D4A4-6DB4-E0DA-27890CB3314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438499-18EB-4EEB-995C-08D6AA2CF33F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00B83A-9839-EE79-1118-1863C55B78DB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96D94B-1D27-162D-9A28-F3F6C7841007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restore point candidate selection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B8B39D-D9E0-1605-5A13-A9E1F7A4FFE2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CB1C48-60C8-F2A5-CC13-6D62C8A07298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BC77F4-38CC-3B67-977C-29E8C4080268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F85E02-3A64-BD9C-B314-2A8AFE824324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6EC496A-3B67-0273-47D7-9770EBDCC7D0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6FF10B6-9163-0537-E0DB-0C0075B4E47A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594E354-CF71-05A4-EE3D-8553B962B7DC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02EE3C9-98D8-0DFA-58FF-3AE502EC97B7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488861B-DA4D-69CF-4095-5D63A842E8CF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3A81ED5-4C1E-1304-FED8-ECBE8FA1BD18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C09FC-B5D6-4584-ABD0-261EA1FB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581" y="1387513"/>
            <a:ext cx="6130906" cy="2665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99EA5CBA-C61B-1723-8E56-DBB370EF6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581" y="1387513"/>
            <a:ext cx="6130906" cy="571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0" name="Rectangle 229">
            <a:extLst>
              <a:ext uri="{FF2B5EF4-FFF2-40B4-BE49-F238E27FC236}">
                <a16:creationId xmlns:a16="http://schemas.microsoft.com/office/drawing/2014/main" id="{8A03952A-0B32-F57E-AE7D-D944162826D0}"/>
              </a:ext>
            </a:extLst>
          </p:cNvPr>
          <p:cNvSpPr/>
          <p:nvPr/>
        </p:nvSpPr>
        <p:spPr>
          <a:xfrm>
            <a:off x="8315917" y="1646200"/>
            <a:ext cx="1539556" cy="312515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pic>
        <p:nvPicPr>
          <p:cNvPr id="234" name="Picture 233">
            <a:extLst>
              <a:ext uri="{FF2B5EF4-FFF2-40B4-BE49-F238E27FC236}">
                <a16:creationId xmlns:a16="http://schemas.microsoft.com/office/drawing/2014/main" id="{15FCFB45-E421-644A-24D7-286E9FC50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419" y="3937535"/>
            <a:ext cx="3811125" cy="21020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ADC3ECF4-80DE-6448-308F-EF137B38A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557" y="3784641"/>
            <a:ext cx="2616474" cy="2387851"/>
          </a:xfrm>
          <a:prstGeom prst="rect">
            <a:avLst/>
          </a:prstGeom>
          <a:ln>
            <a:solidFill>
              <a:schemeClr val="bg1">
                <a:lumMod val="10000"/>
                <a:lumOff val="90000"/>
              </a:schemeClr>
            </a:solidFill>
          </a:ln>
        </p:spPr>
      </p:pic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3DA0827D-B022-C48E-9CDB-1EC9085A992F}"/>
              </a:ext>
            </a:extLst>
          </p:cNvPr>
          <p:cNvCxnSpPr>
            <a:cxnSpLocks/>
          </p:cNvCxnSpPr>
          <p:nvPr/>
        </p:nvCxnSpPr>
        <p:spPr bwMode="gray">
          <a:xfrm flipH="1">
            <a:off x="5120934" y="2372490"/>
            <a:ext cx="2934176" cy="2150814"/>
          </a:xfrm>
          <a:prstGeom prst="straightConnector1">
            <a:avLst/>
          </a:prstGeom>
          <a:ln w="38100">
            <a:solidFill>
              <a:srgbClr val="EC77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7111311E-3846-7ACD-A08D-BE8F3800D662}"/>
              </a:ext>
            </a:extLst>
          </p:cNvPr>
          <p:cNvCxnSpPr>
            <a:cxnSpLocks/>
          </p:cNvCxnSpPr>
          <p:nvPr/>
        </p:nvCxnSpPr>
        <p:spPr bwMode="gray">
          <a:xfrm flipV="1">
            <a:off x="5237753" y="5780810"/>
            <a:ext cx="2460036" cy="75587"/>
          </a:xfrm>
          <a:prstGeom prst="straightConnector1">
            <a:avLst/>
          </a:prstGeom>
          <a:ln w="38100">
            <a:solidFill>
              <a:srgbClr val="EC77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7" name="Picture 246">
            <a:extLst>
              <a:ext uri="{FF2B5EF4-FFF2-40B4-BE49-F238E27FC236}">
                <a16:creationId xmlns:a16="http://schemas.microsoft.com/office/drawing/2014/main" id="{1C00728A-4835-0C7E-6333-C93D7F9A0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009" y="2617766"/>
            <a:ext cx="4874451" cy="3811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2BB9ED03-BC50-37B5-D786-2A32AB530EC6}"/>
              </a:ext>
            </a:extLst>
          </p:cNvPr>
          <p:cNvCxnSpPr>
            <a:cxnSpLocks/>
          </p:cNvCxnSpPr>
          <p:nvPr/>
        </p:nvCxnSpPr>
        <p:spPr bwMode="gray">
          <a:xfrm>
            <a:off x="7175547" y="2379709"/>
            <a:ext cx="309340" cy="659921"/>
          </a:xfrm>
          <a:prstGeom prst="straightConnector1">
            <a:avLst/>
          </a:prstGeom>
          <a:ln w="38100">
            <a:solidFill>
              <a:srgbClr val="EC77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8288CE-E2E3-2797-36B9-58B19DD76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02" y="1493864"/>
            <a:ext cx="7768352" cy="4369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C84CF9-E402-5071-A2BF-807D182CBBC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3CC18AA-F589-5F79-B86B-022A3907BB9B}"/>
              </a:ext>
            </a:extLst>
          </p:cNvPr>
          <p:cNvSpPr/>
          <p:nvPr/>
        </p:nvSpPr>
        <p:spPr>
          <a:xfrm>
            <a:off x="4101943" y="2164036"/>
            <a:ext cx="7082910" cy="548354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100">
              <a:solidFill>
                <a:srgbClr val="EC7700"/>
              </a:solidFill>
              <a:latin typeface="Metropolis"/>
            </a:endParaRPr>
          </a:p>
        </p:txBody>
      </p:sp>
      <p:sp>
        <p:nvSpPr>
          <p:cNvPr id="9" name="Arrow: U-Turn 38">
            <a:extLst>
              <a:ext uri="{FF2B5EF4-FFF2-40B4-BE49-F238E27FC236}">
                <a16:creationId xmlns:a16="http://schemas.microsoft.com/office/drawing/2014/main" id="{43F48771-C805-D026-9B60-682B0015B409}"/>
              </a:ext>
            </a:extLst>
          </p:cNvPr>
          <p:cNvSpPr/>
          <p:nvPr/>
        </p:nvSpPr>
        <p:spPr>
          <a:xfrm rot="16200000">
            <a:off x="15711" y="3644953"/>
            <a:ext cx="926943" cy="666401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7C7F46E2-CE44-5F3C-C26C-5F717E1F0DFF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A8AD7E4F-108A-62CA-F7C1-AD7D00C1B38D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25" name="Rectangle: Rounded Corners 11">
            <a:extLst>
              <a:ext uri="{FF2B5EF4-FFF2-40B4-BE49-F238E27FC236}">
                <a16:creationId xmlns:a16="http://schemas.microsoft.com/office/drawing/2014/main" id="{5A6A056A-0229-BFC8-4D2B-A57F7C11C7C7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Guided workflow / Recovery point selection</a:t>
            </a:r>
          </a:p>
        </p:txBody>
      </p: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ACC85681-426A-DF4F-AC7A-5B0B8D6EB962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8705B016-7C5E-25DC-980C-A15F86A4E192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D93A423E-B8C0-2934-1B6D-F8E0C3F7FCCB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id="{D4E5CAE8-7F69-EE5B-B625-9B6A16C4BB36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30" name="Isosceles Triangle 16">
            <a:extLst>
              <a:ext uri="{FF2B5EF4-FFF2-40B4-BE49-F238E27FC236}">
                <a16:creationId xmlns:a16="http://schemas.microsoft.com/office/drawing/2014/main" id="{62800DBC-726B-1C07-C969-B9C92E655C52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1" name="Isosceles Triangle 17">
            <a:extLst>
              <a:ext uri="{FF2B5EF4-FFF2-40B4-BE49-F238E27FC236}">
                <a16:creationId xmlns:a16="http://schemas.microsoft.com/office/drawing/2014/main" id="{95A0CAAC-5C6A-7FDD-F64A-D937D7DEE22A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2" name="Isosceles Triangle 18">
            <a:extLst>
              <a:ext uri="{FF2B5EF4-FFF2-40B4-BE49-F238E27FC236}">
                <a16:creationId xmlns:a16="http://schemas.microsoft.com/office/drawing/2014/main" id="{669C6E1D-BD60-AF94-D8B2-C31A17A10BF2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3" name="Isosceles Triangle 19">
            <a:extLst>
              <a:ext uri="{FF2B5EF4-FFF2-40B4-BE49-F238E27FC236}">
                <a16:creationId xmlns:a16="http://schemas.microsoft.com/office/drawing/2014/main" id="{1B996177-369F-FAD4-389A-E313BF1198D0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4" name="Isosceles Triangle 20">
            <a:extLst>
              <a:ext uri="{FF2B5EF4-FFF2-40B4-BE49-F238E27FC236}">
                <a16:creationId xmlns:a16="http://schemas.microsoft.com/office/drawing/2014/main" id="{9D1282BB-40FE-0B2B-7E08-69E675412849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5" name="Isosceles Triangle 21">
            <a:extLst>
              <a:ext uri="{FF2B5EF4-FFF2-40B4-BE49-F238E27FC236}">
                <a16:creationId xmlns:a16="http://schemas.microsoft.com/office/drawing/2014/main" id="{67E9D455-C57F-B462-42F0-36BA052BF96A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221B2-9767-C63E-73B4-901A8A474E7B}"/>
              </a:ext>
            </a:extLst>
          </p:cNvPr>
          <p:cNvSpPr/>
          <p:nvPr/>
        </p:nvSpPr>
        <p:spPr>
          <a:xfrm>
            <a:off x="3815328" y="2997807"/>
            <a:ext cx="7558769" cy="687161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</p:spTree>
    <p:extLst>
      <p:ext uri="{BB962C8B-B14F-4D97-AF65-F5344CB8AC3E}">
        <p14:creationId xmlns:p14="http://schemas.microsoft.com/office/powerpoint/2010/main" val="10730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5167B6-AE70-0B89-AE53-87F821A94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" t="624" r="204" b="102"/>
          <a:stretch/>
        </p:blipFill>
        <p:spPr>
          <a:xfrm>
            <a:off x="3789266" y="1375050"/>
            <a:ext cx="7415250" cy="4671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65CCE2-23A9-E4CC-2B76-31060A9F54A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3CC18AA-F589-5F79-B86B-022A3907BB9B}"/>
              </a:ext>
            </a:extLst>
          </p:cNvPr>
          <p:cNvSpPr/>
          <p:nvPr/>
        </p:nvSpPr>
        <p:spPr>
          <a:xfrm>
            <a:off x="9353437" y="5677128"/>
            <a:ext cx="1794879" cy="317128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100">
              <a:solidFill>
                <a:srgbClr val="EC7700"/>
              </a:solidFill>
              <a:latin typeface="Metropoli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80CCCE0-0EC9-9433-3714-5B0A5F6426BB}"/>
              </a:ext>
            </a:extLst>
          </p:cNvPr>
          <p:cNvSpPr/>
          <p:nvPr/>
        </p:nvSpPr>
        <p:spPr>
          <a:xfrm>
            <a:off x="3858837" y="2905795"/>
            <a:ext cx="1932713" cy="1535831"/>
          </a:xfrm>
          <a:prstGeom prst="rect">
            <a:avLst/>
          </a:prstGeom>
          <a:noFill/>
          <a:ln w="1270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9" name="Arrow: U-Turn 38">
            <a:extLst>
              <a:ext uri="{FF2B5EF4-FFF2-40B4-BE49-F238E27FC236}">
                <a16:creationId xmlns:a16="http://schemas.microsoft.com/office/drawing/2014/main" id="{43F48771-C805-D026-9B60-682B0015B409}"/>
              </a:ext>
            </a:extLst>
          </p:cNvPr>
          <p:cNvSpPr/>
          <p:nvPr/>
        </p:nvSpPr>
        <p:spPr>
          <a:xfrm rot="16200000">
            <a:off x="15711" y="3644953"/>
            <a:ext cx="926943" cy="666401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7C7F46E2-CE44-5F3C-C26C-5F717E1F0DFF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A8AD7E4F-108A-62CA-F7C1-AD7D00C1B38D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25" name="Rectangle: Rounded Corners 11">
            <a:extLst>
              <a:ext uri="{FF2B5EF4-FFF2-40B4-BE49-F238E27FC236}">
                <a16:creationId xmlns:a16="http://schemas.microsoft.com/office/drawing/2014/main" id="{5A6A056A-0229-BFC8-4D2B-A57F7C11C7C7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workflow / Recovery point selection</a:t>
            </a:r>
          </a:p>
        </p:txBody>
      </p: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ACC85681-426A-DF4F-AC7A-5B0B8D6EB962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8705B016-7C5E-25DC-980C-A15F86A4E192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D93A423E-B8C0-2934-1B6D-F8E0C3F7FCCB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id="{D4E5CAE8-7F69-EE5B-B625-9B6A16C4BB36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30" name="Isosceles Triangle 16">
            <a:extLst>
              <a:ext uri="{FF2B5EF4-FFF2-40B4-BE49-F238E27FC236}">
                <a16:creationId xmlns:a16="http://schemas.microsoft.com/office/drawing/2014/main" id="{62800DBC-726B-1C07-C969-B9C92E655C52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1" name="Isosceles Triangle 17">
            <a:extLst>
              <a:ext uri="{FF2B5EF4-FFF2-40B4-BE49-F238E27FC236}">
                <a16:creationId xmlns:a16="http://schemas.microsoft.com/office/drawing/2014/main" id="{95A0CAAC-5C6A-7FDD-F64A-D937D7DEE22A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2" name="Isosceles Triangle 18">
            <a:extLst>
              <a:ext uri="{FF2B5EF4-FFF2-40B4-BE49-F238E27FC236}">
                <a16:creationId xmlns:a16="http://schemas.microsoft.com/office/drawing/2014/main" id="{669C6E1D-BD60-AF94-D8B2-C31A17A10BF2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3" name="Isosceles Triangle 19">
            <a:extLst>
              <a:ext uri="{FF2B5EF4-FFF2-40B4-BE49-F238E27FC236}">
                <a16:creationId xmlns:a16="http://schemas.microsoft.com/office/drawing/2014/main" id="{1B996177-369F-FAD4-389A-E313BF1198D0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4" name="Isosceles Triangle 20">
            <a:extLst>
              <a:ext uri="{FF2B5EF4-FFF2-40B4-BE49-F238E27FC236}">
                <a16:creationId xmlns:a16="http://schemas.microsoft.com/office/drawing/2014/main" id="{9D1282BB-40FE-0B2B-7E08-69E675412849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5" name="Isosceles Triangle 21">
            <a:extLst>
              <a:ext uri="{FF2B5EF4-FFF2-40B4-BE49-F238E27FC236}">
                <a16:creationId xmlns:a16="http://schemas.microsoft.com/office/drawing/2014/main" id="{67E9D455-C57F-B462-42F0-36BA052BF96A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2FCB22-38A6-0FDE-B780-2EAE485CC560}"/>
              </a:ext>
            </a:extLst>
          </p:cNvPr>
          <p:cNvGrpSpPr/>
          <p:nvPr/>
        </p:nvGrpSpPr>
        <p:grpSpPr>
          <a:xfrm>
            <a:off x="6245812" y="2570852"/>
            <a:ext cx="1578533" cy="446428"/>
            <a:chOff x="8295458" y="2216721"/>
            <a:chExt cx="1579766" cy="446776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A7A2CB9B-CB0E-1076-E3AF-1D86FF93C170}"/>
                </a:ext>
              </a:extLst>
            </p:cNvPr>
            <p:cNvSpPr/>
            <p:nvPr/>
          </p:nvSpPr>
          <p:spPr bwMode="gray">
            <a:xfrm rot="16200000">
              <a:off x="8984260" y="1772534"/>
              <a:ext cx="202161" cy="1579766"/>
            </a:xfrm>
            <a:prstGeom prst="rightBrace">
              <a:avLst>
                <a:gd name="adj1" fmla="val 8333"/>
                <a:gd name="adj2" fmla="val 50893"/>
              </a:avLst>
            </a:prstGeom>
            <a:ln w="12700">
              <a:solidFill>
                <a:srgbClr val="EC77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852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229487-7758-EF4D-7A9C-C1641ED39390}"/>
                </a:ext>
              </a:extLst>
            </p:cNvPr>
            <p:cNvSpPr/>
            <p:nvPr/>
          </p:nvSpPr>
          <p:spPr>
            <a:xfrm>
              <a:off x="8388934" y="2216721"/>
              <a:ext cx="1392812" cy="244615"/>
            </a:xfrm>
            <a:prstGeom prst="rect">
              <a:avLst/>
            </a:prstGeom>
            <a:noFill/>
            <a:ln w="9525">
              <a:solidFill>
                <a:srgbClr val="EC77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More Data Loss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8F01E0-C8AA-3597-B09A-1EC8D0F0F135}"/>
              </a:ext>
            </a:extLst>
          </p:cNvPr>
          <p:cNvGrpSpPr/>
          <p:nvPr/>
        </p:nvGrpSpPr>
        <p:grpSpPr>
          <a:xfrm>
            <a:off x="7862740" y="2570851"/>
            <a:ext cx="1578533" cy="446428"/>
            <a:chOff x="9913649" y="2216720"/>
            <a:chExt cx="1579766" cy="446776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C97E9757-6EDB-7E4D-A8BE-08D36A015F86}"/>
                </a:ext>
              </a:extLst>
            </p:cNvPr>
            <p:cNvSpPr/>
            <p:nvPr/>
          </p:nvSpPr>
          <p:spPr bwMode="gray">
            <a:xfrm rot="16200000">
              <a:off x="10602451" y="1772533"/>
              <a:ext cx="202161" cy="1579766"/>
            </a:xfrm>
            <a:prstGeom prst="rightBrace">
              <a:avLst>
                <a:gd name="adj1" fmla="val 8333"/>
                <a:gd name="adj2" fmla="val 50893"/>
              </a:avLst>
            </a:prstGeom>
            <a:ln w="12700">
              <a:solidFill>
                <a:srgbClr val="EC77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852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93C3F6-B7CD-883A-E87C-86EB183E7674}"/>
                </a:ext>
              </a:extLst>
            </p:cNvPr>
            <p:cNvSpPr/>
            <p:nvPr/>
          </p:nvSpPr>
          <p:spPr>
            <a:xfrm>
              <a:off x="10007125" y="2216720"/>
              <a:ext cx="1392812" cy="244615"/>
            </a:xfrm>
            <a:prstGeom prst="rect">
              <a:avLst/>
            </a:prstGeom>
            <a:noFill/>
            <a:ln w="9525">
              <a:solidFill>
                <a:srgbClr val="EC77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Higher Risk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B9A55-8B2C-435B-68F2-388844AB9D24}"/>
              </a:ext>
            </a:extLst>
          </p:cNvPr>
          <p:cNvSpPr/>
          <p:nvPr/>
        </p:nvSpPr>
        <p:spPr>
          <a:xfrm>
            <a:off x="8918130" y="3132026"/>
            <a:ext cx="119231" cy="1276876"/>
          </a:xfrm>
          <a:prstGeom prst="rect">
            <a:avLst/>
          </a:prstGeom>
          <a:noFill/>
          <a:ln w="1270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</a:pPr>
            <a:endParaRPr lang="en-US" sz="1200">
              <a:solidFill>
                <a:srgbClr val="041032"/>
              </a:solidFill>
              <a:latin typeface="Metropoli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C1A81A-C5F4-9CD7-3A90-F6D93A5B03C9}"/>
              </a:ext>
            </a:extLst>
          </p:cNvPr>
          <p:cNvSpPr/>
          <p:nvPr/>
        </p:nvSpPr>
        <p:spPr>
          <a:xfrm>
            <a:off x="9083395" y="3135001"/>
            <a:ext cx="951318" cy="1273901"/>
          </a:xfrm>
          <a:prstGeom prst="rect">
            <a:avLst/>
          </a:prstGeom>
          <a:noFill/>
          <a:ln w="1270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</a:pPr>
            <a:endParaRPr lang="en-US" sz="1200">
              <a:solidFill>
                <a:srgbClr val="041032"/>
              </a:solidFill>
              <a:latin typeface="Metropoli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F14AC-56E4-88F7-585E-DEA1837A907B}"/>
              </a:ext>
            </a:extLst>
          </p:cNvPr>
          <p:cNvSpPr txBox="1"/>
          <p:nvPr/>
        </p:nvSpPr>
        <p:spPr>
          <a:xfrm>
            <a:off x="9165683" y="3182448"/>
            <a:ext cx="786741" cy="322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defTabSz="913852">
              <a:spcAft>
                <a:spcPts val="600"/>
              </a:spcAft>
            </a:pPr>
            <a:r>
              <a:rPr lang="en-US" sz="1050">
                <a:solidFill>
                  <a:srgbClr val="EC7700"/>
                </a:solidFill>
                <a:latin typeface="Metropolis"/>
              </a:rPr>
              <a:t>Encryption Event</a:t>
            </a:r>
          </a:p>
        </p:txBody>
      </p:sp>
    </p:spTree>
    <p:extLst>
      <p:ext uri="{BB962C8B-B14F-4D97-AF65-F5344CB8AC3E}">
        <p14:creationId xmlns:p14="http://schemas.microsoft.com/office/powerpoint/2010/main" val="4416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50" grpId="0" animBg="1"/>
      <p:bldP spid="17" grpId="0" animBg="1"/>
      <p:bldP spid="18" grpId="0" animBg="1"/>
      <p:bldP spid="18" grpId="1" animBg="1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BC3FF0-4088-4AE9-AB2A-E3170647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Cloud Disaster Recovery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E76A08A-14D5-450B-8188-32F50FBC788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DRaaS for VMC on AWS</a:t>
            </a:r>
          </a:p>
        </p:txBody>
      </p:sp>
    </p:spTree>
    <p:extLst>
      <p:ext uri="{BB962C8B-B14F-4D97-AF65-F5344CB8AC3E}">
        <p14:creationId xmlns:p14="http://schemas.microsoft.com/office/powerpoint/2010/main" val="20534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970B3-EEF9-5382-9A08-E4ABB78D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44" y="1609946"/>
            <a:ext cx="8306964" cy="429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4ECC4A3-691A-D3BB-FF59-82AE8C37E20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5CD67A-F142-7914-8929-343BDAAA8769}"/>
              </a:ext>
            </a:extLst>
          </p:cNvPr>
          <p:cNvSpPr/>
          <p:nvPr/>
        </p:nvSpPr>
        <p:spPr>
          <a:xfrm>
            <a:off x="5096713" y="3251002"/>
            <a:ext cx="3255853" cy="847189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FFFFFF"/>
              </a:solidFill>
              <a:latin typeface="Metropolis"/>
            </a:endParaRPr>
          </a:p>
        </p:txBody>
      </p:sp>
      <p:sp>
        <p:nvSpPr>
          <p:cNvPr id="5" name="Arrow: U-Turn 38">
            <a:extLst>
              <a:ext uri="{FF2B5EF4-FFF2-40B4-BE49-F238E27FC236}">
                <a16:creationId xmlns:a16="http://schemas.microsoft.com/office/drawing/2014/main" id="{FC820CEE-25E9-1FD4-516B-57BA52743E78}"/>
              </a:ext>
            </a:extLst>
          </p:cNvPr>
          <p:cNvSpPr/>
          <p:nvPr/>
        </p:nvSpPr>
        <p:spPr>
          <a:xfrm rot="16200000">
            <a:off x="-12057" y="3672722"/>
            <a:ext cx="926943" cy="610864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AA521884-C16D-DEA9-4E3A-CBBF1908767B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A1B9240-E52A-730D-5434-CB3A087B4FB9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65E3FBDA-10A5-7FFA-06D5-5409F98E3F44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restore point candidate selection</a:t>
            </a:r>
          </a:p>
        </p:txBody>
      </p:sp>
      <p:sp>
        <p:nvSpPr>
          <p:cNvPr id="9" name="Rectangle: Rounded Corners 12">
            <a:extLst>
              <a:ext uri="{FF2B5EF4-FFF2-40B4-BE49-F238E27FC236}">
                <a16:creationId xmlns:a16="http://schemas.microsoft.com/office/drawing/2014/main" id="{1792B9F7-166A-6C6D-62A3-F9D190AAD3D2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55632CAF-C250-BC53-9570-94CFD3817430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F8784574-6336-14E8-F478-F04B7F2AACA7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8FD7EBC1-4C1C-4DFC-97C3-92C78986A692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26" name="Isosceles Triangle 16">
            <a:extLst>
              <a:ext uri="{FF2B5EF4-FFF2-40B4-BE49-F238E27FC236}">
                <a16:creationId xmlns:a16="http://schemas.microsoft.com/office/drawing/2014/main" id="{2151AADB-C22E-CCDB-4838-47CB74642C63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8" name="Isosceles Triangle 17">
            <a:extLst>
              <a:ext uri="{FF2B5EF4-FFF2-40B4-BE49-F238E27FC236}">
                <a16:creationId xmlns:a16="http://schemas.microsoft.com/office/drawing/2014/main" id="{40DA9285-0A0D-1FE0-8F10-E028B8D60754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9" name="Isosceles Triangle 18">
            <a:extLst>
              <a:ext uri="{FF2B5EF4-FFF2-40B4-BE49-F238E27FC236}">
                <a16:creationId xmlns:a16="http://schemas.microsoft.com/office/drawing/2014/main" id="{78BDA07F-FB6E-43EB-AF35-DB970D75A156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0" name="Isosceles Triangle 19">
            <a:extLst>
              <a:ext uri="{FF2B5EF4-FFF2-40B4-BE49-F238E27FC236}">
                <a16:creationId xmlns:a16="http://schemas.microsoft.com/office/drawing/2014/main" id="{8FF3456B-6469-A73B-6396-30FAE74ABE09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1" name="Isosceles Triangle 20">
            <a:extLst>
              <a:ext uri="{FF2B5EF4-FFF2-40B4-BE49-F238E27FC236}">
                <a16:creationId xmlns:a16="http://schemas.microsoft.com/office/drawing/2014/main" id="{C9720601-0CB6-F54E-73AE-EA00BA5805CB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2" name="Isosceles Triangle 21">
            <a:extLst>
              <a:ext uri="{FF2B5EF4-FFF2-40B4-BE49-F238E27FC236}">
                <a16:creationId xmlns:a16="http://schemas.microsoft.com/office/drawing/2014/main" id="{CD24F670-6CD9-AE12-3700-A856F325505E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</p:spTree>
    <p:extLst>
      <p:ext uri="{BB962C8B-B14F-4D97-AF65-F5344CB8AC3E}">
        <p14:creationId xmlns:p14="http://schemas.microsoft.com/office/powerpoint/2010/main" val="9611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A84E0-B59A-CB35-814A-470959D89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83" y="1113736"/>
            <a:ext cx="7921490" cy="50561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42F6F58-6055-95EE-5FBC-62429DACE09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E42688-E53A-D7C0-1233-B77CFD4E9DE5}"/>
              </a:ext>
            </a:extLst>
          </p:cNvPr>
          <p:cNvGrpSpPr/>
          <p:nvPr/>
        </p:nvGrpSpPr>
        <p:grpSpPr>
          <a:xfrm>
            <a:off x="3524782" y="1556875"/>
            <a:ext cx="6052368" cy="4258398"/>
            <a:chOff x="3601936" y="1666231"/>
            <a:chExt cx="6055522" cy="42606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6B679E2-28BA-3995-327A-D6426A10BC72}"/>
                </a:ext>
              </a:extLst>
            </p:cNvPr>
            <p:cNvGrpSpPr/>
            <p:nvPr/>
          </p:nvGrpSpPr>
          <p:grpSpPr>
            <a:xfrm>
              <a:off x="4806339" y="1666231"/>
              <a:ext cx="4851119" cy="4234404"/>
              <a:chOff x="4806339" y="1666231"/>
              <a:chExt cx="4851119" cy="423440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CF65F9-6773-7D02-D9C6-5915378F5869}"/>
                  </a:ext>
                </a:extLst>
              </p:cNvPr>
              <p:cNvSpPr/>
              <p:nvPr/>
            </p:nvSpPr>
            <p:spPr>
              <a:xfrm>
                <a:off x="6687208" y="1666231"/>
                <a:ext cx="379422" cy="159097"/>
              </a:xfrm>
              <a:prstGeom prst="rect">
                <a:avLst/>
              </a:prstGeom>
              <a:noFill/>
              <a:ln w="19050">
                <a:solidFill>
                  <a:srgbClr val="EC7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852">
                  <a:spcAft>
                    <a:spcPts val="600"/>
                  </a:spcAft>
                  <a:defRPr/>
                </a:pPr>
                <a:endParaRPr lang="en-US" sz="1200">
                  <a:solidFill>
                    <a:srgbClr val="FFFFFF"/>
                  </a:solidFill>
                  <a:latin typeface="Metropoli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F74E86D-93F4-4602-1F3B-AAD96A0DA9BD}"/>
                  </a:ext>
                </a:extLst>
              </p:cNvPr>
              <p:cNvSpPr/>
              <p:nvPr/>
            </p:nvSpPr>
            <p:spPr>
              <a:xfrm>
                <a:off x="4806339" y="2090856"/>
                <a:ext cx="1399998" cy="302320"/>
              </a:xfrm>
              <a:prstGeom prst="rect">
                <a:avLst/>
              </a:prstGeom>
              <a:noFill/>
              <a:ln w="19050">
                <a:solidFill>
                  <a:srgbClr val="EC7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852">
                  <a:spcAft>
                    <a:spcPts val="600"/>
                  </a:spcAft>
                  <a:defRPr/>
                </a:pPr>
                <a:endParaRPr lang="en-US" sz="1200">
                  <a:solidFill>
                    <a:srgbClr val="FFFFFF"/>
                  </a:solidFill>
                  <a:latin typeface="Metropoli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49CECFE-86FC-784C-CABE-76F1B355AF5D}"/>
                  </a:ext>
                </a:extLst>
              </p:cNvPr>
              <p:cNvSpPr/>
              <p:nvPr/>
            </p:nvSpPr>
            <p:spPr>
              <a:xfrm>
                <a:off x="4873235" y="3313454"/>
                <a:ext cx="4784223" cy="191274"/>
              </a:xfrm>
              <a:prstGeom prst="rect">
                <a:avLst/>
              </a:prstGeom>
              <a:noFill/>
              <a:ln w="19050">
                <a:solidFill>
                  <a:srgbClr val="EC7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852">
                  <a:spcAft>
                    <a:spcPts val="600"/>
                  </a:spcAft>
                  <a:defRPr/>
                </a:pPr>
                <a:endParaRPr lang="en-US" sz="1200">
                  <a:solidFill>
                    <a:srgbClr val="FFFFFF"/>
                  </a:solidFill>
                  <a:latin typeface="Metropoli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494834E-65D3-0142-6592-33A9CFAE1A8F}"/>
                  </a:ext>
                </a:extLst>
              </p:cNvPr>
              <p:cNvSpPr/>
              <p:nvPr/>
            </p:nvSpPr>
            <p:spPr>
              <a:xfrm>
                <a:off x="4817789" y="5278119"/>
                <a:ext cx="2314745" cy="622516"/>
              </a:xfrm>
              <a:prstGeom prst="rect">
                <a:avLst/>
              </a:prstGeom>
              <a:noFill/>
              <a:ln w="19050">
                <a:solidFill>
                  <a:srgbClr val="EC7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852">
                  <a:spcAft>
                    <a:spcPts val="600"/>
                  </a:spcAft>
                  <a:defRPr/>
                </a:pPr>
                <a:endParaRPr lang="en-US" sz="1200">
                  <a:solidFill>
                    <a:srgbClr val="FFFFFF"/>
                  </a:solidFill>
                  <a:latin typeface="Metropoli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CF5775-01FD-77A0-CCFC-BD333F468246}"/>
                </a:ext>
              </a:extLst>
            </p:cNvPr>
            <p:cNvSpPr txBox="1"/>
            <p:nvPr/>
          </p:nvSpPr>
          <p:spPr>
            <a:xfrm>
              <a:off x="3601936" y="4662255"/>
              <a:ext cx="862022" cy="126459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368" tIns="91368" rIns="91368" bIns="91368" rtlCol="0">
              <a:spAutoFit/>
            </a:bodyPr>
            <a:lstStyle/>
            <a:p>
              <a:pPr algn="ctr" defTabSz="913852">
                <a:lnSpc>
                  <a:spcPct val="130000"/>
                </a:lnSpc>
                <a:defRPr/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Fileless Script and Code Injection alerts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146C566-2563-0D66-A651-915ADA4E5271}"/>
              </a:ext>
            </a:extLst>
          </p:cNvPr>
          <p:cNvGrpSpPr/>
          <p:nvPr/>
        </p:nvGrpSpPr>
        <p:grpSpPr>
          <a:xfrm>
            <a:off x="8003959" y="1675872"/>
            <a:ext cx="3838515" cy="715577"/>
            <a:chOff x="8089131" y="1614766"/>
            <a:chExt cx="3840515" cy="71594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55CB2C-79C7-7206-2161-90055CA3030E}"/>
                </a:ext>
              </a:extLst>
            </p:cNvPr>
            <p:cNvSpPr txBox="1"/>
            <p:nvPr/>
          </p:nvSpPr>
          <p:spPr>
            <a:xfrm>
              <a:off x="8089131" y="1614766"/>
              <a:ext cx="2943617" cy="38435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368" tIns="91368" rIns="91368" bIns="91368" rtlCol="0">
              <a:spAutoFit/>
            </a:bodyPr>
            <a:lstStyle/>
            <a:p>
              <a:pPr algn="ctr" defTabSz="913852">
                <a:lnSpc>
                  <a:spcPct val="130000"/>
                </a:lnSpc>
                <a:defRPr/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Deep-dive into Alerts and Vulnerabilities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1A382D-E206-FD8B-E031-5D269847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65505" y="1691233"/>
              <a:ext cx="964141" cy="639482"/>
            </a:xfrm>
            <a:prstGeom prst="rect">
              <a:avLst/>
            </a:prstGeom>
          </p:spPr>
        </p:pic>
      </p:grpSp>
      <p:sp>
        <p:nvSpPr>
          <p:cNvPr id="9" name="Arrow: U-Turn 38">
            <a:extLst>
              <a:ext uri="{FF2B5EF4-FFF2-40B4-BE49-F238E27FC236}">
                <a16:creationId xmlns:a16="http://schemas.microsoft.com/office/drawing/2014/main" id="{D9D3285B-185E-C2AA-9FBF-3874A96EDF2A}"/>
              </a:ext>
            </a:extLst>
          </p:cNvPr>
          <p:cNvSpPr/>
          <p:nvPr/>
        </p:nvSpPr>
        <p:spPr>
          <a:xfrm rot="16200000">
            <a:off x="-12057" y="3672722"/>
            <a:ext cx="926943" cy="610864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387BCE32-F1CE-8241-2BAA-84B736DE587E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4D66A06C-B466-1372-C80D-83F1CCBA10DE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26" name="Rectangle: Rounded Corners 11">
            <a:extLst>
              <a:ext uri="{FF2B5EF4-FFF2-40B4-BE49-F238E27FC236}">
                <a16:creationId xmlns:a16="http://schemas.microsoft.com/office/drawing/2014/main" id="{838D8653-E9AF-D39A-857D-30137F7A71D2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restore point candidate selection</a:t>
            </a:r>
          </a:p>
        </p:txBody>
      </p:sp>
      <p:sp>
        <p:nvSpPr>
          <p:cNvPr id="27" name="Rectangle: Rounded Corners 12">
            <a:extLst>
              <a:ext uri="{FF2B5EF4-FFF2-40B4-BE49-F238E27FC236}">
                <a16:creationId xmlns:a16="http://schemas.microsoft.com/office/drawing/2014/main" id="{A1A297B4-C066-F3D2-5599-8AADEDC11741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31" name="Rectangle: Rounded Corners 13">
            <a:extLst>
              <a:ext uri="{FF2B5EF4-FFF2-40B4-BE49-F238E27FC236}">
                <a16:creationId xmlns:a16="http://schemas.microsoft.com/office/drawing/2014/main" id="{44E7D6C8-B4A5-F37F-783E-752B355F723E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32" name="Rectangle: Rounded Corners 14">
            <a:extLst>
              <a:ext uri="{FF2B5EF4-FFF2-40B4-BE49-F238E27FC236}">
                <a16:creationId xmlns:a16="http://schemas.microsoft.com/office/drawing/2014/main" id="{3B080776-5E41-3B41-AF9E-A12129802F0D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34" name="Rectangle: Rounded Corners 15">
            <a:extLst>
              <a:ext uri="{FF2B5EF4-FFF2-40B4-BE49-F238E27FC236}">
                <a16:creationId xmlns:a16="http://schemas.microsoft.com/office/drawing/2014/main" id="{166C3AC5-6D54-3776-07FC-C358112E6819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35" name="Isosceles Triangle 16">
            <a:extLst>
              <a:ext uri="{FF2B5EF4-FFF2-40B4-BE49-F238E27FC236}">
                <a16:creationId xmlns:a16="http://schemas.microsoft.com/office/drawing/2014/main" id="{967AE14E-1613-5FBB-8A0E-1E4EDAC9A028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6" name="Isosceles Triangle 17">
            <a:extLst>
              <a:ext uri="{FF2B5EF4-FFF2-40B4-BE49-F238E27FC236}">
                <a16:creationId xmlns:a16="http://schemas.microsoft.com/office/drawing/2014/main" id="{A44112AF-AE28-E399-7ABB-BF386249DCD2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8" name="Isosceles Triangle 18">
            <a:extLst>
              <a:ext uri="{FF2B5EF4-FFF2-40B4-BE49-F238E27FC236}">
                <a16:creationId xmlns:a16="http://schemas.microsoft.com/office/drawing/2014/main" id="{35739D36-B779-0B19-9BC0-AF15300F4030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40" name="Isosceles Triangle 19">
            <a:extLst>
              <a:ext uri="{FF2B5EF4-FFF2-40B4-BE49-F238E27FC236}">
                <a16:creationId xmlns:a16="http://schemas.microsoft.com/office/drawing/2014/main" id="{C0F22366-64DB-941B-9DB7-DF823227E304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41" name="Isosceles Triangle 20">
            <a:extLst>
              <a:ext uri="{FF2B5EF4-FFF2-40B4-BE49-F238E27FC236}">
                <a16:creationId xmlns:a16="http://schemas.microsoft.com/office/drawing/2014/main" id="{AFE743B0-80FC-DA93-BC8F-C8A4E8850B14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42" name="Isosceles Triangle 21">
            <a:extLst>
              <a:ext uri="{FF2B5EF4-FFF2-40B4-BE49-F238E27FC236}">
                <a16:creationId xmlns:a16="http://schemas.microsoft.com/office/drawing/2014/main" id="{7C981983-4542-82AD-16E9-59373850EFC0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</p:spTree>
    <p:extLst>
      <p:ext uri="{BB962C8B-B14F-4D97-AF65-F5344CB8AC3E}">
        <p14:creationId xmlns:p14="http://schemas.microsoft.com/office/powerpoint/2010/main" val="4201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60008-525A-645E-4E59-48E57C16D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300" y="894219"/>
            <a:ext cx="7173692" cy="55494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20CDF77-EA8E-4268-648E-6261EBD8A40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CD71F4-3447-72D5-8055-B49FBF18395F}"/>
              </a:ext>
            </a:extLst>
          </p:cNvPr>
          <p:cNvGrpSpPr/>
          <p:nvPr/>
        </p:nvGrpSpPr>
        <p:grpSpPr>
          <a:xfrm>
            <a:off x="4659117" y="4557420"/>
            <a:ext cx="2418011" cy="1043989"/>
            <a:chOff x="4659956" y="4558006"/>
            <a:chExt cx="2419271" cy="10445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FCDC26-5373-F9A2-58D0-C2BC65259AB7}"/>
                </a:ext>
              </a:extLst>
            </p:cNvPr>
            <p:cNvSpPr txBox="1"/>
            <p:nvPr/>
          </p:nvSpPr>
          <p:spPr>
            <a:xfrm>
              <a:off x="4659956" y="4558006"/>
              <a:ext cx="1078926" cy="104453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368" tIns="91368" rIns="91368" bIns="91368" rtlCol="0">
              <a:spAutoFit/>
            </a:bodyPr>
            <a:lstStyle/>
            <a:p>
              <a:pPr marL="114232" indent="-112645" defTabSz="913852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Restore files from other snapshots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BCE9EDD-BA70-DEF7-4182-ED8F9FAEACC3}"/>
                </a:ext>
              </a:extLst>
            </p:cNvPr>
            <p:cNvSpPr/>
            <p:nvPr/>
          </p:nvSpPr>
          <p:spPr>
            <a:xfrm>
              <a:off x="6123975" y="4797158"/>
              <a:ext cx="955252" cy="219693"/>
            </a:xfrm>
            <a:prstGeom prst="rect">
              <a:avLst/>
            </a:prstGeom>
            <a:noFill/>
            <a:ln w="19050">
              <a:solidFill>
                <a:srgbClr val="EC77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200">
                <a:solidFill>
                  <a:srgbClr val="EC7700"/>
                </a:solidFill>
                <a:latin typeface="Metropoli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CED23D-8BDD-A155-DFD7-99D2CC1C5902}"/>
              </a:ext>
            </a:extLst>
          </p:cNvPr>
          <p:cNvGrpSpPr/>
          <p:nvPr/>
        </p:nvGrpSpPr>
        <p:grpSpPr>
          <a:xfrm>
            <a:off x="6050223" y="2346186"/>
            <a:ext cx="2851389" cy="1244543"/>
            <a:chOff x="6051787" y="2345621"/>
            <a:chExt cx="2852875" cy="12451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7FF891-9A35-4F5E-B372-0C3D1B6A9BBA}"/>
                </a:ext>
              </a:extLst>
            </p:cNvPr>
            <p:cNvSpPr/>
            <p:nvPr/>
          </p:nvSpPr>
          <p:spPr>
            <a:xfrm>
              <a:off x="6051787" y="2345621"/>
              <a:ext cx="2545935" cy="632992"/>
            </a:xfrm>
            <a:prstGeom prst="rect">
              <a:avLst/>
            </a:prstGeom>
            <a:noFill/>
            <a:ln w="19050">
              <a:solidFill>
                <a:srgbClr val="EC77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200">
                <a:solidFill>
                  <a:srgbClr val="EC7700"/>
                </a:solidFill>
                <a:latin typeface="Metropoli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4D91CB-C003-0FBE-795F-10918B6F4E62}"/>
                </a:ext>
              </a:extLst>
            </p:cNvPr>
            <p:cNvSpPr txBox="1"/>
            <p:nvPr/>
          </p:nvSpPr>
          <p:spPr>
            <a:xfrm>
              <a:off x="7185882" y="2986400"/>
              <a:ext cx="1718780" cy="60441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368" tIns="91368" rIns="91368" bIns="91368" rtlCol="0">
              <a:spAutoFit/>
            </a:bodyPr>
            <a:lstStyle/>
            <a:p>
              <a:pPr marL="114232" indent="-112645" defTabSz="913852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Inspect VMs in IRE / Recovery SDDC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CAC3F-C937-6470-45EB-4D76DF445ADE}"/>
              </a:ext>
            </a:extLst>
          </p:cNvPr>
          <p:cNvGrpSpPr/>
          <p:nvPr/>
        </p:nvGrpSpPr>
        <p:grpSpPr>
          <a:xfrm>
            <a:off x="3458765" y="1256594"/>
            <a:ext cx="7754030" cy="4140085"/>
            <a:chOff x="3458979" y="1255461"/>
            <a:chExt cx="7758070" cy="414224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083532-8F08-7637-4896-A7FE66C0DE95}"/>
                </a:ext>
              </a:extLst>
            </p:cNvPr>
            <p:cNvGrpSpPr/>
            <p:nvPr/>
          </p:nvGrpSpPr>
          <p:grpSpPr>
            <a:xfrm>
              <a:off x="6254916" y="4475894"/>
              <a:ext cx="4962133" cy="921809"/>
              <a:chOff x="6254916" y="4475894"/>
              <a:chExt cx="4962133" cy="92180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DD94514-FA7D-82F2-A2F6-338170D9965A}"/>
                  </a:ext>
                </a:extLst>
              </p:cNvPr>
              <p:cNvSpPr/>
              <p:nvPr/>
            </p:nvSpPr>
            <p:spPr>
              <a:xfrm>
                <a:off x="6254916" y="5108886"/>
                <a:ext cx="2262650" cy="219693"/>
              </a:xfrm>
              <a:prstGeom prst="rect">
                <a:avLst/>
              </a:prstGeom>
              <a:noFill/>
              <a:ln w="19050">
                <a:solidFill>
                  <a:srgbClr val="EC7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852">
                  <a:spcAft>
                    <a:spcPts val="600"/>
                  </a:spcAft>
                  <a:defRPr/>
                </a:pPr>
                <a:endParaRPr lang="en-US" sz="1200">
                  <a:solidFill>
                    <a:srgbClr val="EC7700"/>
                  </a:solidFill>
                  <a:latin typeface="Metropolis"/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9EE875D-4640-6331-6348-865C568517BD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 bwMode="gray">
              <a:xfrm flipH="1" flipV="1">
                <a:off x="6979986" y="4475894"/>
                <a:ext cx="406255" cy="632992"/>
              </a:xfrm>
              <a:prstGeom prst="straightConnector1">
                <a:avLst/>
              </a:prstGeom>
              <a:ln w="19050">
                <a:solidFill>
                  <a:srgbClr val="EC77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0B31FF-5D7D-A686-FABC-F874C6810333}"/>
                  </a:ext>
                </a:extLst>
              </p:cNvPr>
              <p:cNvSpPr txBox="1"/>
              <p:nvPr/>
            </p:nvSpPr>
            <p:spPr>
              <a:xfrm>
                <a:off x="8597723" y="5013351"/>
                <a:ext cx="2619326" cy="38435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91368" tIns="91368" rIns="91368" bIns="91368" rtlCol="0">
                <a:spAutoFit/>
              </a:bodyPr>
              <a:lstStyle/>
              <a:p>
                <a:pPr marL="114232" indent="-112645" defTabSz="913852">
                  <a:lnSpc>
                    <a:spcPct val="13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>
                    <a:solidFill>
                      <a:srgbClr val="EC7700"/>
                    </a:solidFill>
                    <a:latin typeface="Metropolis"/>
                  </a:rPr>
                  <a:t>Push Button Isolation control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66179B-26EC-4614-34CC-7F3CE945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8979" y="1255461"/>
              <a:ext cx="3521007" cy="32204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F8ACCCA-9C36-74C7-7F24-BD5E702A5CD5}"/>
              </a:ext>
            </a:extLst>
          </p:cNvPr>
          <p:cNvGrpSpPr/>
          <p:nvPr/>
        </p:nvGrpSpPr>
        <p:grpSpPr>
          <a:xfrm>
            <a:off x="10730801" y="1689146"/>
            <a:ext cx="994715" cy="976497"/>
            <a:chOff x="10734805" y="1688237"/>
            <a:chExt cx="995233" cy="97700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9D3A31-2758-46A8-7AEB-D541A1DAEBB3}"/>
                </a:ext>
              </a:extLst>
            </p:cNvPr>
            <p:cNvSpPr txBox="1"/>
            <p:nvPr/>
          </p:nvSpPr>
          <p:spPr>
            <a:xfrm>
              <a:off x="10829338" y="1840769"/>
              <a:ext cx="900700" cy="82447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368" tIns="91368" rIns="91368" bIns="91368" rtlCol="0">
              <a:spAutoFit/>
            </a:bodyPr>
            <a:lstStyle/>
            <a:p>
              <a:pPr marL="114232" indent="-112645" defTabSz="913852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100">
                  <a:solidFill>
                    <a:srgbClr val="EC7700"/>
                  </a:solidFill>
                  <a:latin typeface="Metropolis"/>
                </a:rPr>
                <a:t>Mark recovery point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39569E-C871-E573-070C-7C6771746383}"/>
                </a:ext>
              </a:extLst>
            </p:cNvPr>
            <p:cNvSpPr/>
            <p:nvPr/>
          </p:nvSpPr>
          <p:spPr>
            <a:xfrm>
              <a:off x="10734805" y="1688237"/>
              <a:ext cx="544883" cy="219693"/>
            </a:xfrm>
            <a:prstGeom prst="rect">
              <a:avLst/>
            </a:prstGeom>
            <a:noFill/>
            <a:ln w="19050">
              <a:solidFill>
                <a:srgbClr val="EC77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>
                <a:spcAft>
                  <a:spcPts val="600"/>
                </a:spcAft>
                <a:defRPr/>
              </a:pPr>
              <a:endParaRPr lang="en-US" sz="1200">
                <a:solidFill>
                  <a:srgbClr val="EC7700"/>
                </a:solidFill>
                <a:latin typeface="Metropoli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6D245E-8280-9B16-2EBF-276DC3F7A684}"/>
              </a:ext>
            </a:extLst>
          </p:cNvPr>
          <p:cNvGrpSpPr/>
          <p:nvPr/>
        </p:nvGrpSpPr>
        <p:grpSpPr>
          <a:xfrm>
            <a:off x="4022793" y="2821518"/>
            <a:ext cx="7112288" cy="3261136"/>
            <a:chOff x="4023300" y="2821199"/>
            <a:chExt cx="7115994" cy="326283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A64A03F-40F9-8C43-2EB9-419CABCD1F6A}"/>
                </a:ext>
              </a:extLst>
            </p:cNvPr>
            <p:cNvGrpSpPr/>
            <p:nvPr/>
          </p:nvGrpSpPr>
          <p:grpSpPr>
            <a:xfrm>
              <a:off x="7263007" y="5699682"/>
              <a:ext cx="3876287" cy="384352"/>
              <a:chOff x="7250481" y="5680893"/>
              <a:chExt cx="3876287" cy="384352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D45C2E3-8907-74D2-927C-CC0DCF78985A}"/>
                  </a:ext>
                </a:extLst>
              </p:cNvPr>
              <p:cNvSpPr txBox="1"/>
              <p:nvPr/>
            </p:nvSpPr>
            <p:spPr>
              <a:xfrm>
                <a:off x="8419450" y="5680893"/>
                <a:ext cx="2707318" cy="38435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91368" tIns="91368" rIns="91368" bIns="91368" rtlCol="0">
                <a:spAutoFit/>
              </a:bodyPr>
              <a:lstStyle/>
              <a:p>
                <a:pPr marL="114232" indent="-112645" defTabSz="913852">
                  <a:lnSpc>
                    <a:spcPct val="13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n-US" sz="1100">
                    <a:solidFill>
                      <a:srgbClr val="EC7700"/>
                    </a:solidFill>
                    <a:latin typeface="Metropolis"/>
                  </a:rPr>
                  <a:t>Stage recovery point with changes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CC045C4-5B12-0F88-0907-B996AE85CF9F}"/>
                  </a:ext>
                </a:extLst>
              </p:cNvPr>
              <p:cNvSpPr/>
              <p:nvPr/>
            </p:nvSpPr>
            <p:spPr>
              <a:xfrm>
                <a:off x="7250481" y="5774188"/>
                <a:ext cx="1123168" cy="219693"/>
              </a:xfrm>
              <a:prstGeom prst="rect">
                <a:avLst/>
              </a:prstGeom>
              <a:noFill/>
              <a:ln w="19050">
                <a:solidFill>
                  <a:srgbClr val="EC7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852">
                  <a:spcAft>
                    <a:spcPts val="600"/>
                  </a:spcAft>
                  <a:defRPr/>
                </a:pPr>
                <a:endParaRPr lang="en-US" sz="1200">
                  <a:solidFill>
                    <a:srgbClr val="EC7700"/>
                  </a:solidFill>
                  <a:latin typeface="Metropolis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0E07573-00B1-A14F-5E73-9C3AA6BFC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3300" y="2821199"/>
              <a:ext cx="3962643" cy="274485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6" name="Arrow: U-Turn 38">
            <a:extLst>
              <a:ext uri="{FF2B5EF4-FFF2-40B4-BE49-F238E27FC236}">
                <a16:creationId xmlns:a16="http://schemas.microsoft.com/office/drawing/2014/main" id="{69E1478F-E67A-9B2B-DA60-EDE871B2CB26}"/>
              </a:ext>
            </a:extLst>
          </p:cNvPr>
          <p:cNvSpPr/>
          <p:nvPr/>
        </p:nvSpPr>
        <p:spPr>
          <a:xfrm rot="16200000">
            <a:off x="-12057" y="3672722"/>
            <a:ext cx="926943" cy="610864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1639C042-9D51-DAD8-9888-29D12DBBB7AB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3BD29FB3-A845-9DFE-FC2C-7DC35C60B5D7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0FF62967-182C-6E68-E22C-103600AAB6B6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restore point candidate selection</a:t>
            </a:r>
          </a:p>
        </p:txBody>
      </p: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CFE0D3B4-AB2C-6BEE-2D88-F0FE3705251D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31" name="Rectangle: Rounded Corners 13">
            <a:extLst>
              <a:ext uri="{FF2B5EF4-FFF2-40B4-BE49-F238E27FC236}">
                <a16:creationId xmlns:a16="http://schemas.microsoft.com/office/drawing/2014/main" id="{9A11B0CE-F30E-61BC-4162-1FC5427422CF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32" name="Rectangle: Rounded Corners 14">
            <a:extLst>
              <a:ext uri="{FF2B5EF4-FFF2-40B4-BE49-F238E27FC236}">
                <a16:creationId xmlns:a16="http://schemas.microsoft.com/office/drawing/2014/main" id="{D37328AE-49DE-2ECB-A1BA-6084D4FEAE94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04A4CACE-359A-570B-1DD1-7562920F113D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43" name="Isosceles Triangle 16">
            <a:extLst>
              <a:ext uri="{FF2B5EF4-FFF2-40B4-BE49-F238E27FC236}">
                <a16:creationId xmlns:a16="http://schemas.microsoft.com/office/drawing/2014/main" id="{FE1C0CA9-5CD9-B97B-20C2-8157CE720276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44" name="Isosceles Triangle 17">
            <a:extLst>
              <a:ext uri="{FF2B5EF4-FFF2-40B4-BE49-F238E27FC236}">
                <a16:creationId xmlns:a16="http://schemas.microsoft.com/office/drawing/2014/main" id="{42A23489-BAFE-85B7-82AA-0490B5F3E105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49" name="Isosceles Triangle 18">
            <a:extLst>
              <a:ext uri="{FF2B5EF4-FFF2-40B4-BE49-F238E27FC236}">
                <a16:creationId xmlns:a16="http://schemas.microsoft.com/office/drawing/2014/main" id="{93F23530-08EE-9668-04C8-6E84ED7F4DC9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50" name="Isosceles Triangle 19">
            <a:extLst>
              <a:ext uri="{FF2B5EF4-FFF2-40B4-BE49-F238E27FC236}">
                <a16:creationId xmlns:a16="http://schemas.microsoft.com/office/drawing/2014/main" id="{69E9010E-81B9-D947-00C0-601994257ABE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51" name="Isosceles Triangle 20">
            <a:extLst>
              <a:ext uri="{FF2B5EF4-FFF2-40B4-BE49-F238E27FC236}">
                <a16:creationId xmlns:a16="http://schemas.microsoft.com/office/drawing/2014/main" id="{1E43A0E4-B7D3-EB60-B157-201AF1196D9A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52" name="Isosceles Triangle 21">
            <a:extLst>
              <a:ext uri="{FF2B5EF4-FFF2-40B4-BE49-F238E27FC236}">
                <a16:creationId xmlns:a16="http://schemas.microsoft.com/office/drawing/2014/main" id="{CCCAC7E8-54A0-AE3E-116F-09E11246B121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</p:spTree>
    <p:extLst>
      <p:ext uri="{BB962C8B-B14F-4D97-AF65-F5344CB8AC3E}">
        <p14:creationId xmlns:p14="http://schemas.microsoft.com/office/powerpoint/2010/main" val="13798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280A-3BB7-B778-57E2-C9FFC2D6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 in Action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ED33D18-A836-4C1A-E73E-30B6EAFE10C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rrow: U-Turn 38">
            <a:extLst>
              <a:ext uri="{FF2B5EF4-FFF2-40B4-BE49-F238E27FC236}">
                <a16:creationId xmlns:a16="http://schemas.microsoft.com/office/drawing/2014/main" id="{B0831D2A-0106-AB3B-9B07-9C3CB637CC75}"/>
              </a:ext>
            </a:extLst>
          </p:cNvPr>
          <p:cNvSpPr/>
          <p:nvPr/>
        </p:nvSpPr>
        <p:spPr>
          <a:xfrm rot="16200000">
            <a:off x="-12057" y="3672722"/>
            <a:ext cx="926943" cy="610864"/>
          </a:xfrm>
          <a:prstGeom prst="uturnArrow">
            <a:avLst>
              <a:gd name="adj1" fmla="val 7133"/>
              <a:gd name="adj2" fmla="val 25000"/>
              <a:gd name="adj3" fmla="val 28367"/>
              <a:gd name="adj4" fmla="val 3065"/>
              <a:gd name="adj5" fmla="val 75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638E81A-2DC0-408E-2267-876F0A5BD0B2}"/>
              </a:ext>
            </a:extLst>
          </p:cNvPr>
          <p:cNvSpPr/>
          <p:nvPr/>
        </p:nvSpPr>
        <p:spPr>
          <a:xfrm>
            <a:off x="636118" y="123851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Metropolis"/>
              </a:rPr>
              <a:t>Configure adequate snapshot retention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A713AF4D-BD1C-1EAD-0CD3-C420951CC8DE}"/>
              </a:ext>
            </a:extLst>
          </p:cNvPr>
          <p:cNvSpPr/>
          <p:nvPr/>
        </p:nvSpPr>
        <p:spPr>
          <a:xfrm>
            <a:off x="636118" y="197314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Activate Isolated Recovery Environment</a:t>
            </a: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450AE035-1A13-9BC8-D59D-5605C23F0F06}"/>
              </a:ext>
            </a:extLst>
          </p:cNvPr>
          <p:cNvSpPr/>
          <p:nvPr/>
        </p:nvSpPr>
        <p:spPr>
          <a:xfrm>
            <a:off x="636118" y="2682387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Guided restore point candidate selection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FF9790C2-654F-1492-3A12-EBC58C6ADE70}"/>
              </a:ext>
            </a:extLst>
          </p:cNvPr>
          <p:cNvSpPr/>
          <p:nvPr/>
        </p:nvSpPr>
        <p:spPr>
          <a:xfrm>
            <a:off x="636118" y="339797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Restore from snapshot and scan workload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7B3FC0D3-2583-8B0B-1D73-308E57881974}"/>
              </a:ext>
            </a:extLst>
          </p:cNvPr>
          <p:cNvSpPr/>
          <p:nvPr/>
        </p:nvSpPr>
        <p:spPr>
          <a:xfrm>
            <a:off x="636118" y="411356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Evaluate using Behavioral Analysis</a:t>
            </a:r>
          </a:p>
        </p:txBody>
      </p:sp>
      <p:sp>
        <p:nvSpPr>
          <p:cNvPr id="23" name="Rectangle: Rounded Corners 14">
            <a:extLst>
              <a:ext uri="{FF2B5EF4-FFF2-40B4-BE49-F238E27FC236}">
                <a16:creationId xmlns:a16="http://schemas.microsoft.com/office/drawing/2014/main" id="{E07FBD8C-07AD-6898-E4C8-C443F16413AE}"/>
              </a:ext>
            </a:extLst>
          </p:cNvPr>
          <p:cNvSpPr/>
          <p:nvPr/>
        </p:nvSpPr>
        <p:spPr>
          <a:xfrm>
            <a:off x="636118" y="4829155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Final inspection and curated image build </a:t>
            </a: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9EE45949-B855-612B-9250-02BB99D19D42}"/>
              </a:ext>
            </a:extLst>
          </p:cNvPr>
          <p:cNvSpPr/>
          <p:nvPr/>
        </p:nvSpPr>
        <p:spPr>
          <a:xfrm>
            <a:off x="636118" y="5544746"/>
            <a:ext cx="2589450" cy="5000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Metropolis"/>
              </a:rPr>
              <a:t>Recover</a:t>
            </a:r>
          </a:p>
        </p:txBody>
      </p:sp>
      <p:sp>
        <p:nvSpPr>
          <p:cNvPr id="25" name="Isosceles Triangle 16">
            <a:extLst>
              <a:ext uri="{FF2B5EF4-FFF2-40B4-BE49-F238E27FC236}">
                <a16:creationId xmlns:a16="http://schemas.microsoft.com/office/drawing/2014/main" id="{2AB6E35B-D063-AEFD-E127-CBF1692CEC38}"/>
              </a:ext>
            </a:extLst>
          </p:cNvPr>
          <p:cNvSpPr/>
          <p:nvPr/>
        </p:nvSpPr>
        <p:spPr>
          <a:xfrm rot="10800000">
            <a:off x="1757216" y="177879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6" name="Isosceles Triangle 17">
            <a:extLst>
              <a:ext uri="{FF2B5EF4-FFF2-40B4-BE49-F238E27FC236}">
                <a16:creationId xmlns:a16="http://schemas.microsoft.com/office/drawing/2014/main" id="{F53E0C43-1204-1D25-8EE4-16577A5ADB64}"/>
              </a:ext>
            </a:extLst>
          </p:cNvPr>
          <p:cNvSpPr/>
          <p:nvPr/>
        </p:nvSpPr>
        <p:spPr>
          <a:xfrm rot="10800000">
            <a:off x="1757216" y="2488037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7" name="Isosceles Triangle 18">
            <a:extLst>
              <a:ext uri="{FF2B5EF4-FFF2-40B4-BE49-F238E27FC236}">
                <a16:creationId xmlns:a16="http://schemas.microsoft.com/office/drawing/2014/main" id="{C423179D-6853-AD7A-D1FE-03FF3FDD53D0}"/>
              </a:ext>
            </a:extLst>
          </p:cNvPr>
          <p:cNvSpPr/>
          <p:nvPr/>
        </p:nvSpPr>
        <p:spPr>
          <a:xfrm rot="10800000">
            <a:off x="1757215" y="3197279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8" name="Isosceles Triangle 19">
            <a:extLst>
              <a:ext uri="{FF2B5EF4-FFF2-40B4-BE49-F238E27FC236}">
                <a16:creationId xmlns:a16="http://schemas.microsoft.com/office/drawing/2014/main" id="{B5F5D4CE-32FD-0766-DF4F-AA9A8899AC6B}"/>
              </a:ext>
            </a:extLst>
          </p:cNvPr>
          <p:cNvSpPr/>
          <p:nvPr/>
        </p:nvSpPr>
        <p:spPr>
          <a:xfrm rot="10800000">
            <a:off x="1757215" y="3919215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29" name="Isosceles Triangle 20">
            <a:extLst>
              <a:ext uri="{FF2B5EF4-FFF2-40B4-BE49-F238E27FC236}">
                <a16:creationId xmlns:a16="http://schemas.microsoft.com/office/drawing/2014/main" id="{7101A5A7-F733-C15E-02F1-F3292538729F}"/>
              </a:ext>
            </a:extLst>
          </p:cNvPr>
          <p:cNvSpPr/>
          <p:nvPr/>
        </p:nvSpPr>
        <p:spPr>
          <a:xfrm rot="10800000">
            <a:off x="1757215" y="4634804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sp>
        <p:nvSpPr>
          <p:cNvPr id="30" name="Isosceles Triangle 21">
            <a:extLst>
              <a:ext uri="{FF2B5EF4-FFF2-40B4-BE49-F238E27FC236}">
                <a16:creationId xmlns:a16="http://schemas.microsoft.com/office/drawing/2014/main" id="{C925E33F-6A30-40AD-1D96-804595F59743}"/>
              </a:ext>
            </a:extLst>
          </p:cNvPr>
          <p:cNvSpPr/>
          <p:nvPr/>
        </p:nvSpPr>
        <p:spPr>
          <a:xfrm rot="10800000">
            <a:off x="1757215" y="5350393"/>
            <a:ext cx="347252" cy="17992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91392" rIns="91392" bIns="913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002142"/>
              </a:solidFill>
              <a:latin typeface="Metropoli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19007-FAC7-A1A9-5665-668B96C0A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30" y="1298767"/>
            <a:ext cx="4861567" cy="3059106"/>
          </a:xfrm>
          <a:prstGeom prst="rect">
            <a:avLst/>
          </a:prstGeom>
          <a:ln>
            <a:solidFill>
              <a:schemeClr val="bg1">
                <a:lumMod val="10000"/>
                <a:lumOff val="90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431704-B332-B729-3957-B23B478FA90B}"/>
              </a:ext>
            </a:extLst>
          </p:cNvPr>
          <p:cNvSpPr/>
          <p:nvPr/>
        </p:nvSpPr>
        <p:spPr>
          <a:xfrm>
            <a:off x="3808458" y="3663520"/>
            <a:ext cx="2233272" cy="345655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FFFFFF"/>
              </a:solidFill>
              <a:latin typeface="Metropoli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5421C4-7A06-2815-D7A7-D3B00464E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860" y="2053774"/>
            <a:ext cx="5915118" cy="4226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F96E74-F89A-A01D-BBCC-7E03844044CF}"/>
              </a:ext>
            </a:extLst>
          </p:cNvPr>
          <p:cNvSpPr/>
          <p:nvPr/>
        </p:nvSpPr>
        <p:spPr>
          <a:xfrm>
            <a:off x="10435324" y="5914403"/>
            <a:ext cx="883803" cy="345655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FFFFFF"/>
              </a:solidFill>
              <a:latin typeface="Metropoli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7E8F0-5D17-C5EF-EFDB-4887A8CD3E98}"/>
              </a:ext>
            </a:extLst>
          </p:cNvPr>
          <p:cNvSpPr/>
          <p:nvPr/>
        </p:nvSpPr>
        <p:spPr>
          <a:xfrm>
            <a:off x="5599830" y="4289149"/>
            <a:ext cx="5341358" cy="345655"/>
          </a:xfrm>
          <a:prstGeom prst="rect">
            <a:avLst/>
          </a:prstGeom>
          <a:noFill/>
          <a:ln w="19050">
            <a:solidFill>
              <a:srgbClr val="EC7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852">
              <a:spcAft>
                <a:spcPts val="600"/>
              </a:spcAft>
              <a:defRPr/>
            </a:pPr>
            <a:endParaRPr lang="en-US" sz="1200">
              <a:solidFill>
                <a:srgbClr val="FFFFFF"/>
              </a:solidFill>
              <a:latin typeface="Metropoli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73F4F0-AE35-4407-B4E5-E55F310DB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630" y="1298766"/>
            <a:ext cx="4861567" cy="4023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384BBC-796D-B740-EFE1-DC6BE785C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630" y="1298768"/>
            <a:ext cx="4861567" cy="30971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63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6C62E-05AE-8D59-9CF2-F148216F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Ransomware Recovery with VMware Different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EC8A7-C68A-FCDC-D9B4-F8D84FE76A3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Recover from an attack faster, with more predictability, and with less errors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F985B3-3276-9842-A412-F102C1C61FE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7775" y="3796274"/>
            <a:ext cx="2228526" cy="1100516"/>
          </a:xfrm>
        </p:spPr>
        <p:txBody>
          <a:bodyPr anchor="ctr"/>
          <a:lstStyle/>
          <a:p>
            <a:pPr algn="ctr"/>
            <a:r>
              <a:rPr lang="en-US" dirty="0"/>
              <a:t>On-demand, VMware-managed IRE*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A92D0-9FA3-0913-7A30-6F6558998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2673" y="4981584"/>
            <a:ext cx="2286000" cy="145891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IREs* are built, secured and managed by the user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03034A-5B18-98BE-F95E-6A2DC4B178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84669" y="3796274"/>
            <a:ext cx="2228526" cy="1100516"/>
          </a:xfrm>
        </p:spPr>
        <p:txBody>
          <a:bodyPr anchor="ctr"/>
          <a:lstStyle/>
          <a:p>
            <a:pPr algn="ctr"/>
            <a:r>
              <a:rPr lang="en-US" dirty="0"/>
              <a:t>Embedded behavioral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9AA2-6A5A-C534-586A-15FB80171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79813" y="4981584"/>
            <a:ext cx="2286000" cy="1458912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</a:rPr>
              <a:t>Scanning offline backups (ineffective at identifying fileless attacks)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85E7F-7BC6-1DAD-BDCA-7E03DD2A63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56192" y="3796274"/>
            <a:ext cx="2228526" cy="1100516"/>
          </a:xfrm>
        </p:spPr>
        <p:txBody>
          <a:bodyPr anchor="ctr"/>
          <a:lstStyle/>
          <a:p>
            <a:pPr algn="ctr"/>
            <a:r>
              <a:rPr lang="en-US" dirty="0"/>
              <a:t>Dedicated, end-to-end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B7F883-CD51-DEC5-17A2-2442FB5EE1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3013" y="4981584"/>
            <a:ext cx="2286000" cy="1458912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</a:rPr>
              <a:t>Disconnected &amp; manual experience, multiple tools and processes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A13647-EF1D-C105-3CD2-C462EA4C98C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22320" y="3796274"/>
            <a:ext cx="2228526" cy="1100516"/>
          </a:xfrm>
        </p:spPr>
        <p:txBody>
          <a:bodyPr anchor="ctr"/>
          <a:lstStyle/>
          <a:p>
            <a:pPr algn="ctr"/>
            <a:r>
              <a:rPr lang="en-US" dirty="0"/>
              <a:t>Rapid, iterative evaluation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7A3443-709E-76BB-FBA7-1C39738B15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66213" y="4981584"/>
            <a:ext cx="2286000" cy="1458912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</a:rPr>
              <a:t>Slow process to iterate and evaluate multiple snapshots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4A953-0472-E72E-7F9A-2F3D0EF1CCBE}"/>
              </a:ext>
            </a:extLst>
          </p:cNvPr>
          <p:cNvSpPr txBox="1"/>
          <p:nvPr/>
        </p:nvSpPr>
        <p:spPr>
          <a:xfrm>
            <a:off x="109865" y="4518358"/>
            <a:ext cx="1562874" cy="4290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913852">
              <a:defRPr/>
            </a:pPr>
            <a:r>
              <a:rPr lang="en-US" sz="1798" dirty="0">
                <a:solidFill>
                  <a:srgbClr val="EC7700"/>
                </a:solidFill>
                <a:latin typeface="Metropolis"/>
              </a:rPr>
              <a:t>Traditional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F6AE0-52A8-E93C-2139-37C7E7E041AE}"/>
              </a:ext>
            </a:extLst>
          </p:cNvPr>
          <p:cNvSpPr txBox="1"/>
          <p:nvPr/>
        </p:nvSpPr>
        <p:spPr>
          <a:xfrm>
            <a:off x="86127" y="1808604"/>
            <a:ext cx="1223251" cy="4290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913852">
              <a:defRPr/>
            </a:pPr>
            <a:r>
              <a:rPr lang="en-US" sz="1798">
                <a:solidFill>
                  <a:schemeClr val="accent2"/>
                </a:solidFill>
                <a:latin typeface="Metropolis"/>
              </a:rPr>
              <a:t>VMware: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2A095-C84F-AC2A-AC36-ADFF0D41C3D7}"/>
              </a:ext>
            </a:extLst>
          </p:cNvPr>
          <p:cNvSpPr txBox="1"/>
          <p:nvPr/>
        </p:nvSpPr>
        <p:spPr>
          <a:xfrm>
            <a:off x="5138254" y="6319872"/>
            <a:ext cx="6212591" cy="2476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52">
              <a:defRPr/>
            </a:pPr>
            <a:r>
              <a:rPr lang="en-US" sz="1200">
                <a:solidFill>
                  <a:srgbClr val="FFFFFF"/>
                </a:solidFill>
                <a:latin typeface="Metropolis"/>
              </a:rPr>
              <a:t>*Isolated Recovery Environment. Includes push-button VM network isolation levels. </a:t>
            </a:r>
          </a:p>
        </p:txBody>
      </p:sp>
      <p:grpSp>
        <p:nvGrpSpPr>
          <p:cNvPr id="15" name="Picture Placeholder 89" descr="Security Lifecycle&#10;">
            <a:extLst>
              <a:ext uri="{FF2B5EF4-FFF2-40B4-BE49-F238E27FC236}">
                <a16:creationId xmlns:a16="http://schemas.microsoft.com/office/drawing/2014/main" id="{BB903FD1-29B8-3150-7071-58C95F18CD08}"/>
              </a:ext>
            </a:extLst>
          </p:cNvPr>
          <p:cNvGrpSpPr/>
          <p:nvPr/>
        </p:nvGrpSpPr>
        <p:grpSpPr>
          <a:xfrm>
            <a:off x="4216003" y="2519244"/>
            <a:ext cx="1006124" cy="1005070"/>
            <a:chOff x="8438627" y="1946048"/>
            <a:chExt cx="605896" cy="605264"/>
          </a:xfrm>
          <a:solidFill>
            <a:schemeClr val="accent1"/>
          </a:solidFill>
        </p:grpSpPr>
        <p:sp>
          <p:nvSpPr>
            <p:cNvPr id="16" name="Picture Placeholder 89">
              <a:extLst>
                <a:ext uri="{FF2B5EF4-FFF2-40B4-BE49-F238E27FC236}">
                  <a16:creationId xmlns:a16="http://schemas.microsoft.com/office/drawing/2014/main" id="{80A804E2-751B-5E12-AA8D-E06DD74F9CD0}"/>
                </a:ext>
              </a:extLst>
            </p:cNvPr>
            <p:cNvSpPr/>
            <p:nvPr/>
          </p:nvSpPr>
          <p:spPr>
            <a:xfrm>
              <a:off x="8438627" y="1946048"/>
              <a:ext cx="588187" cy="471182"/>
            </a:xfrm>
            <a:custGeom>
              <a:avLst/>
              <a:gdLst>
                <a:gd name="connsiteX0" fmla="*/ 17076 w 588187"/>
                <a:gd name="connsiteY0" fmla="*/ 302948 h 471182"/>
                <a:gd name="connsiteX1" fmla="*/ 302948 w 588187"/>
                <a:gd name="connsiteY1" fmla="*/ 17076 h 471182"/>
                <a:gd name="connsiteX2" fmla="*/ 550240 w 588187"/>
                <a:gd name="connsiteY2" fmla="*/ 158747 h 471182"/>
                <a:gd name="connsiteX3" fmla="*/ 501541 w 588187"/>
                <a:gd name="connsiteY3" fmla="*/ 149893 h 471182"/>
                <a:gd name="connsiteX4" fmla="*/ 498379 w 588187"/>
                <a:gd name="connsiteY4" fmla="*/ 166337 h 471182"/>
                <a:gd name="connsiteX5" fmla="*/ 573009 w 588187"/>
                <a:gd name="connsiteY5" fmla="*/ 179619 h 471182"/>
                <a:gd name="connsiteX6" fmla="*/ 588188 w 588187"/>
                <a:gd name="connsiteY6" fmla="*/ 105621 h 471182"/>
                <a:gd name="connsiteX7" fmla="*/ 571744 w 588187"/>
                <a:gd name="connsiteY7" fmla="*/ 102459 h 471182"/>
                <a:gd name="connsiteX8" fmla="*/ 562257 w 588187"/>
                <a:gd name="connsiteY8" fmla="*/ 146731 h 471182"/>
                <a:gd name="connsiteX9" fmla="*/ 302948 w 588187"/>
                <a:gd name="connsiteY9" fmla="*/ 0 h 471182"/>
                <a:gd name="connsiteX10" fmla="*/ 0 w 588187"/>
                <a:gd name="connsiteY10" fmla="*/ 302948 h 471182"/>
                <a:gd name="connsiteX11" fmla="*/ 50597 w 588187"/>
                <a:gd name="connsiteY11" fmla="*/ 471183 h 471182"/>
                <a:gd name="connsiteX12" fmla="*/ 64511 w 588187"/>
                <a:gd name="connsiteY12" fmla="*/ 461696 h 471182"/>
                <a:gd name="connsiteX13" fmla="*/ 17076 w 588187"/>
                <a:gd name="connsiteY13" fmla="*/ 302948 h 47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187" h="471182">
                  <a:moveTo>
                    <a:pt x="17076" y="302948"/>
                  </a:moveTo>
                  <a:cubicBezTo>
                    <a:pt x="17076" y="145466"/>
                    <a:pt x="145466" y="17076"/>
                    <a:pt x="302948" y="17076"/>
                  </a:cubicBezTo>
                  <a:cubicBezTo>
                    <a:pt x="405407" y="17076"/>
                    <a:pt x="499011" y="70836"/>
                    <a:pt x="550240" y="158747"/>
                  </a:cubicBezTo>
                  <a:lnTo>
                    <a:pt x="501541" y="149893"/>
                  </a:lnTo>
                  <a:lnTo>
                    <a:pt x="498379" y="166337"/>
                  </a:lnTo>
                  <a:lnTo>
                    <a:pt x="573009" y="179619"/>
                  </a:lnTo>
                  <a:lnTo>
                    <a:pt x="588188" y="105621"/>
                  </a:lnTo>
                  <a:lnTo>
                    <a:pt x="571744" y="102459"/>
                  </a:lnTo>
                  <a:lnTo>
                    <a:pt x="562257" y="146731"/>
                  </a:lnTo>
                  <a:cubicBezTo>
                    <a:pt x="507865" y="55656"/>
                    <a:pt x="409834" y="0"/>
                    <a:pt x="302948" y="0"/>
                  </a:cubicBezTo>
                  <a:cubicBezTo>
                    <a:pt x="135979" y="0"/>
                    <a:pt x="0" y="135979"/>
                    <a:pt x="0" y="302948"/>
                  </a:cubicBezTo>
                  <a:cubicBezTo>
                    <a:pt x="0" y="363032"/>
                    <a:pt x="17709" y="421218"/>
                    <a:pt x="50597" y="471183"/>
                  </a:cubicBezTo>
                  <a:lnTo>
                    <a:pt x="64511" y="461696"/>
                  </a:lnTo>
                  <a:cubicBezTo>
                    <a:pt x="34153" y="414261"/>
                    <a:pt x="17076" y="359870"/>
                    <a:pt x="17076" y="302948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rgbClr val="F2F2F2"/>
                </a:solidFill>
                <a:latin typeface="Metropolis"/>
              </a:endParaRPr>
            </a:p>
          </p:txBody>
        </p:sp>
        <p:sp>
          <p:nvSpPr>
            <p:cNvPr id="17" name="Picture Placeholder 89">
              <a:extLst>
                <a:ext uri="{FF2B5EF4-FFF2-40B4-BE49-F238E27FC236}">
                  <a16:creationId xmlns:a16="http://schemas.microsoft.com/office/drawing/2014/main" id="{8C75A7EA-51F1-5F61-8A1C-70E64E913D77}"/>
                </a:ext>
              </a:extLst>
            </p:cNvPr>
            <p:cNvSpPr/>
            <p:nvPr/>
          </p:nvSpPr>
          <p:spPr>
            <a:xfrm>
              <a:off x="8500608" y="2143376"/>
              <a:ext cx="543915" cy="407936"/>
            </a:xfrm>
            <a:custGeom>
              <a:avLst/>
              <a:gdLst>
                <a:gd name="connsiteX0" fmla="*/ 524942 w 543915"/>
                <a:gd name="connsiteY0" fmla="*/ 0 h 407936"/>
                <a:gd name="connsiteX1" fmla="*/ 509130 w 543915"/>
                <a:gd name="connsiteY1" fmla="*/ 5692 h 407936"/>
                <a:gd name="connsiteX2" fmla="*/ 526839 w 543915"/>
                <a:gd name="connsiteY2" fmla="*/ 105621 h 407936"/>
                <a:gd name="connsiteX3" fmla="*/ 240967 w 543915"/>
                <a:gd name="connsiteY3" fmla="*/ 391493 h 407936"/>
                <a:gd name="connsiteX4" fmla="*/ 37315 w 543915"/>
                <a:gd name="connsiteY4" fmla="*/ 306111 h 407936"/>
                <a:gd name="connsiteX5" fmla="*/ 86647 w 543915"/>
                <a:gd name="connsiteY5" fmla="*/ 314965 h 407936"/>
                <a:gd name="connsiteX6" fmla="*/ 89809 w 543915"/>
                <a:gd name="connsiteY6" fmla="*/ 298521 h 407936"/>
                <a:gd name="connsiteX7" fmla="*/ 15179 w 543915"/>
                <a:gd name="connsiteY7" fmla="*/ 285239 h 407936"/>
                <a:gd name="connsiteX8" fmla="*/ 0 w 543915"/>
                <a:gd name="connsiteY8" fmla="*/ 359237 h 407936"/>
                <a:gd name="connsiteX9" fmla="*/ 16444 w 543915"/>
                <a:gd name="connsiteY9" fmla="*/ 362400 h 407936"/>
                <a:gd name="connsiteX10" fmla="*/ 25931 w 543915"/>
                <a:gd name="connsiteY10" fmla="*/ 318127 h 407936"/>
                <a:gd name="connsiteX11" fmla="*/ 240967 w 543915"/>
                <a:gd name="connsiteY11" fmla="*/ 407937 h 407936"/>
                <a:gd name="connsiteX12" fmla="*/ 543916 w 543915"/>
                <a:gd name="connsiteY12" fmla="*/ 104988 h 407936"/>
                <a:gd name="connsiteX13" fmla="*/ 524942 w 543915"/>
                <a:gd name="connsiteY13" fmla="*/ 0 h 4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3915" h="407936">
                  <a:moveTo>
                    <a:pt x="524942" y="0"/>
                  </a:moveTo>
                  <a:lnTo>
                    <a:pt x="509130" y="5692"/>
                  </a:lnTo>
                  <a:cubicBezTo>
                    <a:pt x="521147" y="37315"/>
                    <a:pt x="526839" y="71468"/>
                    <a:pt x="526839" y="105621"/>
                  </a:cubicBezTo>
                  <a:cubicBezTo>
                    <a:pt x="526839" y="263103"/>
                    <a:pt x="398450" y="391493"/>
                    <a:pt x="240967" y="391493"/>
                  </a:cubicBezTo>
                  <a:cubicBezTo>
                    <a:pt x="164440" y="391493"/>
                    <a:pt x="91074" y="360502"/>
                    <a:pt x="37315" y="306111"/>
                  </a:cubicBezTo>
                  <a:lnTo>
                    <a:pt x="86647" y="314965"/>
                  </a:lnTo>
                  <a:lnTo>
                    <a:pt x="89809" y="298521"/>
                  </a:lnTo>
                  <a:lnTo>
                    <a:pt x="15179" y="285239"/>
                  </a:lnTo>
                  <a:lnTo>
                    <a:pt x="0" y="359237"/>
                  </a:lnTo>
                  <a:lnTo>
                    <a:pt x="16444" y="362400"/>
                  </a:lnTo>
                  <a:lnTo>
                    <a:pt x="25931" y="318127"/>
                  </a:lnTo>
                  <a:cubicBezTo>
                    <a:pt x="82852" y="375681"/>
                    <a:pt x="160012" y="407937"/>
                    <a:pt x="240967" y="407937"/>
                  </a:cubicBezTo>
                  <a:cubicBezTo>
                    <a:pt x="407937" y="407937"/>
                    <a:pt x="543916" y="271958"/>
                    <a:pt x="543916" y="104988"/>
                  </a:cubicBezTo>
                  <a:cubicBezTo>
                    <a:pt x="543916" y="68938"/>
                    <a:pt x="537591" y="33520"/>
                    <a:pt x="524942" y="0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rgbClr val="F2F2F2"/>
                </a:solidFill>
                <a:latin typeface="Metropolis"/>
              </a:endParaRPr>
            </a:p>
          </p:txBody>
        </p:sp>
        <p:sp>
          <p:nvSpPr>
            <p:cNvPr id="18" name="Picture Placeholder 89">
              <a:extLst>
                <a:ext uri="{FF2B5EF4-FFF2-40B4-BE49-F238E27FC236}">
                  <a16:creationId xmlns:a16="http://schemas.microsoft.com/office/drawing/2014/main" id="{6FA6040B-71D5-3C94-BBFE-7C059DECCCF3}"/>
                </a:ext>
              </a:extLst>
            </p:cNvPr>
            <p:cNvSpPr/>
            <p:nvPr/>
          </p:nvSpPr>
          <p:spPr>
            <a:xfrm>
              <a:off x="8721969" y="2275560"/>
              <a:ext cx="46169" cy="72100"/>
            </a:xfrm>
            <a:custGeom>
              <a:avLst/>
              <a:gdLst>
                <a:gd name="connsiteX0" fmla="*/ 0 w 46169"/>
                <a:gd name="connsiteY0" fmla="*/ 22769 h 72100"/>
                <a:gd name="connsiteX1" fmla="*/ 11384 w 46169"/>
                <a:gd name="connsiteY1" fmla="*/ 42375 h 72100"/>
                <a:gd name="connsiteX2" fmla="*/ 11384 w 46169"/>
                <a:gd name="connsiteY2" fmla="*/ 65776 h 72100"/>
                <a:gd name="connsiteX3" fmla="*/ 17709 w 46169"/>
                <a:gd name="connsiteY3" fmla="*/ 72100 h 72100"/>
                <a:gd name="connsiteX4" fmla="*/ 28461 w 46169"/>
                <a:gd name="connsiteY4" fmla="*/ 72100 h 72100"/>
                <a:gd name="connsiteX5" fmla="*/ 34785 w 46169"/>
                <a:gd name="connsiteY5" fmla="*/ 65776 h 72100"/>
                <a:gd name="connsiteX6" fmla="*/ 34785 w 46169"/>
                <a:gd name="connsiteY6" fmla="*/ 42375 h 72100"/>
                <a:gd name="connsiteX7" fmla="*/ 46170 w 46169"/>
                <a:gd name="connsiteY7" fmla="*/ 22769 h 72100"/>
                <a:gd name="connsiteX8" fmla="*/ 23401 w 46169"/>
                <a:gd name="connsiteY8" fmla="*/ 0 h 72100"/>
                <a:gd name="connsiteX9" fmla="*/ 0 w 46169"/>
                <a:gd name="connsiteY9" fmla="*/ 22769 h 7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69" h="72100">
                  <a:moveTo>
                    <a:pt x="0" y="22769"/>
                  </a:moveTo>
                  <a:cubicBezTo>
                    <a:pt x="0" y="30991"/>
                    <a:pt x="4427" y="38580"/>
                    <a:pt x="11384" y="42375"/>
                  </a:cubicBezTo>
                  <a:lnTo>
                    <a:pt x="11384" y="65776"/>
                  </a:lnTo>
                  <a:cubicBezTo>
                    <a:pt x="11384" y="68938"/>
                    <a:pt x="13914" y="72100"/>
                    <a:pt x="17709" y="72100"/>
                  </a:cubicBezTo>
                  <a:lnTo>
                    <a:pt x="28461" y="72100"/>
                  </a:lnTo>
                  <a:cubicBezTo>
                    <a:pt x="31623" y="72100"/>
                    <a:pt x="34785" y="69571"/>
                    <a:pt x="34785" y="65776"/>
                  </a:cubicBezTo>
                  <a:lnTo>
                    <a:pt x="34785" y="42375"/>
                  </a:lnTo>
                  <a:cubicBezTo>
                    <a:pt x="41742" y="38580"/>
                    <a:pt x="46170" y="30991"/>
                    <a:pt x="46170" y="22769"/>
                  </a:cubicBezTo>
                  <a:cubicBezTo>
                    <a:pt x="46170" y="10119"/>
                    <a:pt x="36050" y="0"/>
                    <a:pt x="23401" y="0"/>
                  </a:cubicBezTo>
                  <a:cubicBezTo>
                    <a:pt x="10119" y="0"/>
                    <a:pt x="0" y="10119"/>
                    <a:pt x="0" y="22769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rgbClr val="F2F2F2"/>
                </a:solidFill>
                <a:latin typeface="Metropolis"/>
              </a:endParaRPr>
            </a:p>
          </p:txBody>
        </p:sp>
        <p:sp>
          <p:nvSpPr>
            <p:cNvPr id="19" name="Picture Placeholder 89">
              <a:extLst>
                <a:ext uri="{FF2B5EF4-FFF2-40B4-BE49-F238E27FC236}">
                  <a16:creationId xmlns:a16="http://schemas.microsoft.com/office/drawing/2014/main" id="{D4B4BE75-28F5-E9BD-F9EF-048ACA6E49EB}"/>
                </a:ext>
              </a:extLst>
            </p:cNvPr>
            <p:cNvSpPr/>
            <p:nvPr/>
          </p:nvSpPr>
          <p:spPr>
            <a:xfrm>
              <a:off x="8604331" y="2045977"/>
              <a:ext cx="282077" cy="408569"/>
            </a:xfrm>
            <a:custGeom>
              <a:avLst/>
              <a:gdLst>
                <a:gd name="connsiteX0" fmla="*/ 141039 w 282077"/>
                <a:gd name="connsiteY0" fmla="*/ 0 h 408569"/>
                <a:gd name="connsiteX1" fmla="*/ 64511 w 282077"/>
                <a:gd name="connsiteY1" fmla="*/ 76528 h 408569"/>
                <a:gd name="connsiteX2" fmla="*/ 64511 w 282077"/>
                <a:gd name="connsiteY2" fmla="*/ 149261 h 408569"/>
                <a:gd name="connsiteX3" fmla="*/ 0 w 282077"/>
                <a:gd name="connsiteY3" fmla="*/ 267531 h 408569"/>
                <a:gd name="connsiteX4" fmla="*/ 141039 w 282077"/>
                <a:gd name="connsiteY4" fmla="*/ 408569 h 408569"/>
                <a:gd name="connsiteX5" fmla="*/ 282077 w 282077"/>
                <a:gd name="connsiteY5" fmla="*/ 267531 h 408569"/>
                <a:gd name="connsiteX6" fmla="*/ 217566 w 282077"/>
                <a:gd name="connsiteY6" fmla="*/ 149261 h 408569"/>
                <a:gd name="connsiteX7" fmla="*/ 217566 w 282077"/>
                <a:gd name="connsiteY7" fmla="*/ 76528 h 408569"/>
                <a:gd name="connsiteX8" fmla="*/ 141039 w 282077"/>
                <a:gd name="connsiteY8" fmla="*/ 0 h 408569"/>
                <a:gd name="connsiteX9" fmla="*/ 83485 w 282077"/>
                <a:gd name="connsiteY9" fmla="*/ 76528 h 408569"/>
                <a:gd name="connsiteX10" fmla="*/ 141039 w 282077"/>
                <a:gd name="connsiteY10" fmla="*/ 18974 h 408569"/>
                <a:gd name="connsiteX11" fmla="*/ 198592 w 282077"/>
                <a:gd name="connsiteY11" fmla="*/ 76528 h 408569"/>
                <a:gd name="connsiteX12" fmla="*/ 198592 w 282077"/>
                <a:gd name="connsiteY12" fmla="*/ 139141 h 408569"/>
                <a:gd name="connsiteX13" fmla="*/ 141039 w 282077"/>
                <a:gd name="connsiteY13" fmla="*/ 126492 h 408569"/>
                <a:gd name="connsiteX14" fmla="*/ 83485 w 282077"/>
                <a:gd name="connsiteY14" fmla="*/ 138509 h 408569"/>
                <a:gd name="connsiteX15" fmla="*/ 83485 w 282077"/>
                <a:gd name="connsiteY15" fmla="*/ 76528 h 408569"/>
                <a:gd name="connsiteX16" fmla="*/ 262471 w 282077"/>
                <a:gd name="connsiteY16" fmla="*/ 267531 h 408569"/>
                <a:gd name="connsiteX17" fmla="*/ 140406 w 282077"/>
                <a:gd name="connsiteY17" fmla="*/ 389595 h 408569"/>
                <a:gd name="connsiteX18" fmla="*/ 18341 w 282077"/>
                <a:gd name="connsiteY18" fmla="*/ 267531 h 408569"/>
                <a:gd name="connsiteX19" fmla="*/ 140406 w 282077"/>
                <a:gd name="connsiteY19" fmla="*/ 145466 h 408569"/>
                <a:gd name="connsiteX20" fmla="*/ 262471 w 282077"/>
                <a:gd name="connsiteY20" fmla="*/ 267531 h 40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2077" h="408569">
                  <a:moveTo>
                    <a:pt x="141039" y="0"/>
                  </a:moveTo>
                  <a:cubicBezTo>
                    <a:pt x="98664" y="0"/>
                    <a:pt x="64511" y="34153"/>
                    <a:pt x="64511" y="76528"/>
                  </a:cubicBezTo>
                  <a:lnTo>
                    <a:pt x="64511" y="149261"/>
                  </a:lnTo>
                  <a:cubicBezTo>
                    <a:pt x="25298" y="174559"/>
                    <a:pt x="0" y="218199"/>
                    <a:pt x="0" y="267531"/>
                  </a:cubicBezTo>
                  <a:cubicBezTo>
                    <a:pt x="0" y="345323"/>
                    <a:pt x="63246" y="408569"/>
                    <a:pt x="141039" y="408569"/>
                  </a:cubicBezTo>
                  <a:cubicBezTo>
                    <a:pt x="218831" y="408569"/>
                    <a:pt x="282077" y="345323"/>
                    <a:pt x="282077" y="267531"/>
                  </a:cubicBezTo>
                  <a:cubicBezTo>
                    <a:pt x="282077" y="218199"/>
                    <a:pt x="256146" y="174559"/>
                    <a:pt x="217566" y="149261"/>
                  </a:cubicBezTo>
                  <a:lnTo>
                    <a:pt x="217566" y="76528"/>
                  </a:lnTo>
                  <a:cubicBezTo>
                    <a:pt x="217566" y="34153"/>
                    <a:pt x="182781" y="0"/>
                    <a:pt x="141039" y="0"/>
                  </a:cubicBezTo>
                  <a:close/>
                  <a:moveTo>
                    <a:pt x="83485" y="76528"/>
                  </a:moveTo>
                  <a:cubicBezTo>
                    <a:pt x="83485" y="44905"/>
                    <a:pt x="109416" y="18974"/>
                    <a:pt x="141039" y="18974"/>
                  </a:cubicBezTo>
                  <a:cubicBezTo>
                    <a:pt x="172662" y="18974"/>
                    <a:pt x="198592" y="44905"/>
                    <a:pt x="198592" y="76528"/>
                  </a:cubicBezTo>
                  <a:lnTo>
                    <a:pt x="198592" y="139141"/>
                  </a:lnTo>
                  <a:cubicBezTo>
                    <a:pt x="180884" y="130919"/>
                    <a:pt x="161277" y="126492"/>
                    <a:pt x="141039" y="126492"/>
                  </a:cubicBezTo>
                  <a:cubicBezTo>
                    <a:pt x="120800" y="126492"/>
                    <a:pt x="101194" y="130919"/>
                    <a:pt x="83485" y="138509"/>
                  </a:cubicBezTo>
                  <a:lnTo>
                    <a:pt x="83485" y="76528"/>
                  </a:lnTo>
                  <a:close/>
                  <a:moveTo>
                    <a:pt x="262471" y="267531"/>
                  </a:moveTo>
                  <a:cubicBezTo>
                    <a:pt x="262471" y="334571"/>
                    <a:pt x="207447" y="389595"/>
                    <a:pt x="140406" y="389595"/>
                  </a:cubicBezTo>
                  <a:cubicBezTo>
                    <a:pt x="73365" y="389595"/>
                    <a:pt x="18341" y="335204"/>
                    <a:pt x="18341" y="267531"/>
                  </a:cubicBezTo>
                  <a:cubicBezTo>
                    <a:pt x="18341" y="199857"/>
                    <a:pt x="73365" y="145466"/>
                    <a:pt x="140406" y="145466"/>
                  </a:cubicBezTo>
                  <a:cubicBezTo>
                    <a:pt x="207447" y="145466"/>
                    <a:pt x="262471" y="200490"/>
                    <a:pt x="262471" y="267531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rgbClr val="F2F2F2"/>
                </a:solidFill>
                <a:latin typeface="Metropolis"/>
              </a:endParaRPr>
            </a:p>
          </p:txBody>
        </p:sp>
      </p:grpSp>
      <p:grpSp>
        <p:nvGrpSpPr>
          <p:cNvPr id="20" name="Picture Placeholder 98" descr="Cloud Secure&#10;">
            <a:extLst>
              <a:ext uri="{FF2B5EF4-FFF2-40B4-BE49-F238E27FC236}">
                <a16:creationId xmlns:a16="http://schemas.microsoft.com/office/drawing/2014/main" id="{B70294CC-731B-5A29-3449-CB8B0F4B8D37}"/>
              </a:ext>
            </a:extLst>
          </p:cNvPr>
          <p:cNvGrpSpPr>
            <a:grpSpLocks noChangeAspect="1"/>
          </p:cNvGrpSpPr>
          <p:nvPr/>
        </p:nvGrpSpPr>
        <p:grpSpPr>
          <a:xfrm>
            <a:off x="1335810" y="2457787"/>
            <a:ext cx="1247956" cy="931476"/>
            <a:chOff x="8439234" y="3258167"/>
            <a:chExt cx="597772" cy="446179"/>
          </a:xfrm>
          <a:solidFill>
            <a:schemeClr val="accent5"/>
          </a:solidFill>
        </p:grpSpPr>
        <p:grpSp>
          <p:nvGrpSpPr>
            <p:cNvPr id="21" name="Picture Placeholder 98">
              <a:extLst>
                <a:ext uri="{FF2B5EF4-FFF2-40B4-BE49-F238E27FC236}">
                  <a16:creationId xmlns:a16="http://schemas.microsoft.com/office/drawing/2014/main" id="{97286CF2-20C4-9903-D265-E97F1377213A}"/>
                </a:ext>
              </a:extLst>
            </p:cNvPr>
            <p:cNvGrpSpPr/>
            <p:nvPr/>
          </p:nvGrpSpPr>
          <p:grpSpPr>
            <a:xfrm>
              <a:off x="8644809" y="3424850"/>
              <a:ext cx="188473" cy="279496"/>
              <a:chOff x="8644809" y="3424850"/>
              <a:chExt cx="188473" cy="279496"/>
            </a:xfrm>
            <a:grpFill/>
          </p:grpSpPr>
          <p:sp>
            <p:nvSpPr>
              <p:cNvPr id="23" name="Picture Placeholder 98">
                <a:extLst>
                  <a:ext uri="{FF2B5EF4-FFF2-40B4-BE49-F238E27FC236}">
                    <a16:creationId xmlns:a16="http://schemas.microsoft.com/office/drawing/2014/main" id="{D7E58888-C15F-9B1A-F6A3-A705AA840B11}"/>
                  </a:ext>
                </a:extLst>
              </p:cNvPr>
              <p:cNvSpPr/>
              <p:nvPr/>
            </p:nvSpPr>
            <p:spPr>
              <a:xfrm>
                <a:off x="8644809" y="3424850"/>
                <a:ext cx="188473" cy="279496"/>
              </a:xfrm>
              <a:custGeom>
                <a:avLst/>
                <a:gdLst>
                  <a:gd name="connsiteX0" fmla="*/ 149261 w 188473"/>
                  <a:gd name="connsiteY0" fmla="*/ 108376 h 279496"/>
                  <a:gd name="connsiteX1" fmla="*/ 149261 w 188473"/>
                  <a:gd name="connsiteY1" fmla="*/ 52604 h 279496"/>
                  <a:gd name="connsiteX2" fmla="*/ 98664 w 188473"/>
                  <a:gd name="connsiteY2" fmla="*/ 0 h 279496"/>
                  <a:gd name="connsiteX3" fmla="*/ 89809 w 188473"/>
                  <a:gd name="connsiteY3" fmla="*/ 0 h 279496"/>
                  <a:gd name="connsiteX4" fmla="*/ 39213 w 188473"/>
                  <a:gd name="connsiteY4" fmla="*/ 52604 h 279496"/>
                  <a:gd name="connsiteX5" fmla="*/ 39213 w 188473"/>
                  <a:gd name="connsiteY5" fmla="*/ 108376 h 279496"/>
                  <a:gd name="connsiteX6" fmla="*/ 0 w 188473"/>
                  <a:gd name="connsiteY6" fmla="*/ 185063 h 279496"/>
                  <a:gd name="connsiteX7" fmla="*/ 94237 w 188473"/>
                  <a:gd name="connsiteY7" fmla="*/ 279496 h 279496"/>
                  <a:gd name="connsiteX8" fmla="*/ 188473 w 188473"/>
                  <a:gd name="connsiteY8" fmla="*/ 184429 h 279496"/>
                  <a:gd name="connsiteX9" fmla="*/ 149261 w 188473"/>
                  <a:gd name="connsiteY9" fmla="*/ 108376 h 279496"/>
                  <a:gd name="connsiteX10" fmla="*/ 55656 w 188473"/>
                  <a:gd name="connsiteY10" fmla="*/ 52604 h 279496"/>
                  <a:gd name="connsiteX11" fmla="*/ 90442 w 188473"/>
                  <a:gd name="connsiteY11" fmla="*/ 15844 h 279496"/>
                  <a:gd name="connsiteX12" fmla="*/ 99296 w 188473"/>
                  <a:gd name="connsiteY12" fmla="*/ 15844 h 279496"/>
                  <a:gd name="connsiteX13" fmla="*/ 134082 w 188473"/>
                  <a:gd name="connsiteY13" fmla="*/ 52604 h 279496"/>
                  <a:gd name="connsiteX14" fmla="*/ 134082 w 188473"/>
                  <a:gd name="connsiteY14" fmla="*/ 99503 h 279496"/>
                  <a:gd name="connsiteX15" fmla="*/ 94869 w 188473"/>
                  <a:gd name="connsiteY15" fmla="*/ 90630 h 279496"/>
                  <a:gd name="connsiteX16" fmla="*/ 55656 w 188473"/>
                  <a:gd name="connsiteY16" fmla="*/ 99503 h 279496"/>
                  <a:gd name="connsiteX17" fmla="*/ 55656 w 188473"/>
                  <a:gd name="connsiteY17" fmla="*/ 52604 h 279496"/>
                  <a:gd name="connsiteX18" fmla="*/ 94237 w 188473"/>
                  <a:gd name="connsiteY18" fmla="*/ 263018 h 279496"/>
                  <a:gd name="connsiteX19" fmla="*/ 15812 w 188473"/>
                  <a:gd name="connsiteY19" fmla="*/ 184429 h 279496"/>
                  <a:gd name="connsiteX20" fmla="*/ 94237 w 188473"/>
                  <a:gd name="connsiteY20" fmla="*/ 105841 h 279496"/>
                  <a:gd name="connsiteX21" fmla="*/ 172662 w 188473"/>
                  <a:gd name="connsiteY21" fmla="*/ 184429 h 279496"/>
                  <a:gd name="connsiteX22" fmla="*/ 94237 w 188473"/>
                  <a:gd name="connsiteY22" fmla="*/ 263018 h 27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8473" h="279496">
                    <a:moveTo>
                      <a:pt x="149261" y="108376"/>
                    </a:moveTo>
                    <a:lnTo>
                      <a:pt x="149261" y="52604"/>
                    </a:lnTo>
                    <a:cubicBezTo>
                      <a:pt x="149261" y="23450"/>
                      <a:pt x="126492" y="0"/>
                      <a:pt x="98664" y="0"/>
                    </a:cubicBezTo>
                    <a:lnTo>
                      <a:pt x="89809" y="0"/>
                    </a:lnTo>
                    <a:cubicBezTo>
                      <a:pt x="61981" y="0"/>
                      <a:pt x="39213" y="23450"/>
                      <a:pt x="39213" y="52604"/>
                    </a:cubicBezTo>
                    <a:lnTo>
                      <a:pt x="39213" y="108376"/>
                    </a:lnTo>
                    <a:cubicBezTo>
                      <a:pt x="15812" y="125488"/>
                      <a:pt x="0" y="153374"/>
                      <a:pt x="0" y="185063"/>
                    </a:cubicBezTo>
                    <a:cubicBezTo>
                      <a:pt x="0" y="237033"/>
                      <a:pt x="42375" y="279496"/>
                      <a:pt x="94237" y="279496"/>
                    </a:cubicBezTo>
                    <a:cubicBezTo>
                      <a:pt x="146098" y="279496"/>
                      <a:pt x="188473" y="236399"/>
                      <a:pt x="188473" y="184429"/>
                    </a:cubicBezTo>
                    <a:cubicBezTo>
                      <a:pt x="188473" y="153374"/>
                      <a:pt x="173294" y="125488"/>
                      <a:pt x="149261" y="108376"/>
                    </a:cubicBezTo>
                    <a:close/>
                    <a:moveTo>
                      <a:pt x="55656" y="52604"/>
                    </a:moveTo>
                    <a:cubicBezTo>
                      <a:pt x="55656" y="32323"/>
                      <a:pt x="71468" y="15844"/>
                      <a:pt x="90442" y="15844"/>
                    </a:cubicBezTo>
                    <a:lnTo>
                      <a:pt x="99296" y="15844"/>
                    </a:lnTo>
                    <a:cubicBezTo>
                      <a:pt x="118270" y="15844"/>
                      <a:pt x="134082" y="32323"/>
                      <a:pt x="134082" y="52604"/>
                    </a:cubicBezTo>
                    <a:lnTo>
                      <a:pt x="134082" y="99503"/>
                    </a:lnTo>
                    <a:cubicBezTo>
                      <a:pt x="122065" y="93799"/>
                      <a:pt x="108783" y="90630"/>
                      <a:pt x="94869" y="90630"/>
                    </a:cubicBezTo>
                    <a:cubicBezTo>
                      <a:pt x="80955" y="90630"/>
                      <a:pt x="67673" y="93799"/>
                      <a:pt x="55656" y="99503"/>
                    </a:cubicBezTo>
                    <a:lnTo>
                      <a:pt x="55656" y="52604"/>
                    </a:lnTo>
                    <a:close/>
                    <a:moveTo>
                      <a:pt x="94237" y="263018"/>
                    </a:moveTo>
                    <a:cubicBezTo>
                      <a:pt x="51229" y="263018"/>
                      <a:pt x="15812" y="228160"/>
                      <a:pt x="15812" y="184429"/>
                    </a:cubicBezTo>
                    <a:cubicBezTo>
                      <a:pt x="15812" y="141333"/>
                      <a:pt x="50597" y="105841"/>
                      <a:pt x="94237" y="105841"/>
                    </a:cubicBezTo>
                    <a:cubicBezTo>
                      <a:pt x="137876" y="105841"/>
                      <a:pt x="172662" y="140699"/>
                      <a:pt x="172662" y="184429"/>
                    </a:cubicBezTo>
                    <a:cubicBezTo>
                      <a:pt x="172662" y="227526"/>
                      <a:pt x="137876" y="263018"/>
                      <a:pt x="94237" y="263018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  <p:sp>
            <p:nvSpPr>
              <p:cNvPr id="24" name="Picture Placeholder 98">
                <a:extLst>
                  <a:ext uri="{FF2B5EF4-FFF2-40B4-BE49-F238E27FC236}">
                    <a16:creationId xmlns:a16="http://schemas.microsoft.com/office/drawing/2014/main" id="{AAE403FF-9F7C-B274-B228-915E0BB7E434}"/>
                  </a:ext>
                </a:extLst>
              </p:cNvPr>
              <p:cNvSpPr/>
              <p:nvPr/>
            </p:nvSpPr>
            <p:spPr>
              <a:xfrm>
                <a:off x="8724499" y="3585196"/>
                <a:ext cx="30358" cy="48800"/>
              </a:xfrm>
              <a:custGeom>
                <a:avLst/>
                <a:gdLst>
                  <a:gd name="connsiteX0" fmla="*/ 30358 w 30358"/>
                  <a:gd name="connsiteY0" fmla="*/ 15211 h 48800"/>
                  <a:gd name="connsiteX1" fmla="*/ 15179 w 30358"/>
                  <a:gd name="connsiteY1" fmla="*/ 0 h 48800"/>
                  <a:gd name="connsiteX2" fmla="*/ 0 w 30358"/>
                  <a:gd name="connsiteY2" fmla="*/ 15211 h 48800"/>
                  <a:gd name="connsiteX3" fmla="*/ 7590 w 30358"/>
                  <a:gd name="connsiteY3" fmla="*/ 28520 h 48800"/>
                  <a:gd name="connsiteX4" fmla="*/ 7590 w 30358"/>
                  <a:gd name="connsiteY4" fmla="*/ 44364 h 48800"/>
                  <a:gd name="connsiteX5" fmla="*/ 12017 w 30358"/>
                  <a:gd name="connsiteY5" fmla="*/ 48801 h 48800"/>
                  <a:gd name="connsiteX6" fmla="*/ 18974 w 30358"/>
                  <a:gd name="connsiteY6" fmla="*/ 48801 h 48800"/>
                  <a:gd name="connsiteX7" fmla="*/ 23401 w 30358"/>
                  <a:gd name="connsiteY7" fmla="*/ 44364 h 48800"/>
                  <a:gd name="connsiteX8" fmla="*/ 23401 w 30358"/>
                  <a:gd name="connsiteY8" fmla="*/ 28520 h 48800"/>
                  <a:gd name="connsiteX9" fmla="*/ 30358 w 30358"/>
                  <a:gd name="connsiteY9" fmla="*/ 15211 h 4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58" h="48800">
                    <a:moveTo>
                      <a:pt x="30358" y="15211"/>
                    </a:moveTo>
                    <a:cubicBezTo>
                      <a:pt x="30358" y="6972"/>
                      <a:pt x="23401" y="0"/>
                      <a:pt x="15179" y="0"/>
                    </a:cubicBezTo>
                    <a:cubicBezTo>
                      <a:pt x="6957" y="0"/>
                      <a:pt x="0" y="6972"/>
                      <a:pt x="0" y="15211"/>
                    </a:cubicBezTo>
                    <a:cubicBezTo>
                      <a:pt x="0" y="20915"/>
                      <a:pt x="3162" y="25985"/>
                      <a:pt x="7590" y="28520"/>
                    </a:cubicBezTo>
                    <a:lnTo>
                      <a:pt x="7590" y="44364"/>
                    </a:lnTo>
                    <a:cubicBezTo>
                      <a:pt x="7590" y="46900"/>
                      <a:pt x="9487" y="48801"/>
                      <a:pt x="12017" y="48801"/>
                    </a:cubicBezTo>
                    <a:lnTo>
                      <a:pt x="18974" y="48801"/>
                    </a:lnTo>
                    <a:cubicBezTo>
                      <a:pt x="21504" y="48801"/>
                      <a:pt x="23401" y="46900"/>
                      <a:pt x="23401" y="44364"/>
                    </a:cubicBezTo>
                    <a:lnTo>
                      <a:pt x="23401" y="28520"/>
                    </a:lnTo>
                    <a:cubicBezTo>
                      <a:pt x="27196" y="25985"/>
                      <a:pt x="30358" y="20915"/>
                      <a:pt x="30358" y="15211"/>
                    </a:cubicBez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</p:grpSp>
        <p:sp>
          <p:nvSpPr>
            <p:cNvPr id="22" name="Picture Placeholder 98">
              <a:extLst>
                <a:ext uri="{FF2B5EF4-FFF2-40B4-BE49-F238E27FC236}">
                  <a16:creationId xmlns:a16="http://schemas.microsoft.com/office/drawing/2014/main" id="{CEAD0420-53CB-3BF9-5C67-E67BE096505B}"/>
                </a:ext>
              </a:extLst>
            </p:cNvPr>
            <p:cNvSpPr/>
            <p:nvPr/>
          </p:nvSpPr>
          <p:spPr>
            <a:xfrm>
              <a:off x="8439234" y="3258167"/>
              <a:ext cx="597772" cy="349845"/>
            </a:xfrm>
            <a:custGeom>
              <a:avLst/>
              <a:gdLst>
                <a:gd name="connsiteX0" fmla="*/ 516745 w 597772"/>
                <a:gd name="connsiteY0" fmla="*/ 126122 h 349845"/>
                <a:gd name="connsiteX1" fmla="*/ 387091 w 597772"/>
                <a:gd name="connsiteY1" fmla="*/ 0 h 349845"/>
                <a:gd name="connsiteX2" fmla="*/ 383929 w 597772"/>
                <a:gd name="connsiteY2" fmla="*/ 0 h 349845"/>
                <a:gd name="connsiteX3" fmla="*/ 263129 w 597772"/>
                <a:gd name="connsiteY3" fmla="*/ 82391 h 349845"/>
                <a:gd name="connsiteX4" fmla="*/ 223916 w 597772"/>
                <a:gd name="connsiteY4" fmla="*/ 74786 h 349845"/>
                <a:gd name="connsiteX5" fmla="*/ 221386 w 597772"/>
                <a:gd name="connsiteY5" fmla="*/ 74786 h 349845"/>
                <a:gd name="connsiteX6" fmla="*/ 221386 w 597772"/>
                <a:gd name="connsiteY6" fmla="*/ 74786 h 349845"/>
                <a:gd name="connsiteX7" fmla="*/ 110706 w 597772"/>
                <a:gd name="connsiteY7" fmla="*/ 159078 h 349845"/>
                <a:gd name="connsiteX8" fmla="*/ 95527 w 597772"/>
                <a:gd name="connsiteY8" fmla="*/ 157811 h 349845"/>
                <a:gd name="connsiteX9" fmla="*/ 92997 w 597772"/>
                <a:gd name="connsiteY9" fmla="*/ 157811 h 349845"/>
                <a:gd name="connsiteX10" fmla="*/ 25 w 597772"/>
                <a:gd name="connsiteY10" fmla="*/ 249709 h 349845"/>
                <a:gd name="connsiteX11" fmla="*/ 96792 w 597772"/>
                <a:gd name="connsiteY11" fmla="*/ 349846 h 349845"/>
                <a:gd name="connsiteX12" fmla="*/ 106911 w 597772"/>
                <a:gd name="connsiteY12" fmla="*/ 349846 h 349845"/>
                <a:gd name="connsiteX13" fmla="*/ 173319 w 597772"/>
                <a:gd name="connsiteY13" fmla="*/ 349846 h 349845"/>
                <a:gd name="connsiteX14" fmla="*/ 173319 w 597772"/>
                <a:gd name="connsiteY14" fmla="*/ 334001 h 349845"/>
                <a:gd name="connsiteX15" fmla="*/ 106911 w 597772"/>
                <a:gd name="connsiteY15" fmla="*/ 334001 h 349845"/>
                <a:gd name="connsiteX16" fmla="*/ 96792 w 597772"/>
                <a:gd name="connsiteY16" fmla="*/ 334001 h 349845"/>
                <a:gd name="connsiteX17" fmla="*/ 15204 w 597772"/>
                <a:gd name="connsiteY17" fmla="*/ 249709 h 349845"/>
                <a:gd name="connsiteX18" fmla="*/ 92365 w 597772"/>
                <a:gd name="connsiteY18" fmla="*/ 173655 h 349845"/>
                <a:gd name="connsiteX19" fmla="*/ 94262 w 597772"/>
                <a:gd name="connsiteY19" fmla="*/ 173655 h 349845"/>
                <a:gd name="connsiteX20" fmla="*/ 113236 w 597772"/>
                <a:gd name="connsiteY20" fmla="*/ 176190 h 349845"/>
                <a:gd name="connsiteX21" fmla="*/ 121458 w 597772"/>
                <a:gd name="connsiteY21" fmla="*/ 178725 h 349845"/>
                <a:gd name="connsiteX22" fmla="*/ 123355 w 597772"/>
                <a:gd name="connsiteY22" fmla="*/ 170486 h 349845"/>
                <a:gd name="connsiteX23" fmla="*/ 220121 w 597772"/>
                <a:gd name="connsiteY23" fmla="*/ 91264 h 349845"/>
                <a:gd name="connsiteX24" fmla="*/ 220121 w 597772"/>
                <a:gd name="connsiteY24" fmla="*/ 91264 h 349845"/>
                <a:gd name="connsiteX25" fmla="*/ 222651 w 597772"/>
                <a:gd name="connsiteY25" fmla="*/ 91264 h 349845"/>
                <a:gd name="connsiteX26" fmla="*/ 263129 w 597772"/>
                <a:gd name="connsiteY26" fmla="*/ 100771 h 349845"/>
                <a:gd name="connsiteX27" fmla="*/ 270718 w 597772"/>
                <a:gd name="connsiteY27" fmla="*/ 104573 h 349845"/>
                <a:gd name="connsiteX28" fmla="*/ 273881 w 597772"/>
                <a:gd name="connsiteY28" fmla="*/ 96334 h 349845"/>
                <a:gd name="connsiteX29" fmla="*/ 383296 w 597772"/>
                <a:gd name="connsiteY29" fmla="*/ 16478 h 349845"/>
                <a:gd name="connsiteX30" fmla="*/ 386458 w 597772"/>
                <a:gd name="connsiteY30" fmla="*/ 16478 h 349845"/>
                <a:gd name="connsiteX31" fmla="*/ 501566 w 597772"/>
                <a:gd name="connsiteY31" fmla="*/ 133727 h 349845"/>
                <a:gd name="connsiteX32" fmla="*/ 502199 w 597772"/>
                <a:gd name="connsiteY32" fmla="*/ 140065 h 349845"/>
                <a:gd name="connsiteX33" fmla="*/ 508523 w 597772"/>
                <a:gd name="connsiteY33" fmla="*/ 140699 h 349845"/>
                <a:gd name="connsiteX34" fmla="*/ 581889 w 597772"/>
                <a:gd name="connsiteY34" fmla="*/ 238301 h 349845"/>
                <a:gd name="connsiteX35" fmla="*/ 500934 w 597772"/>
                <a:gd name="connsiteY35" fmla="*/ 332100 h 349845"/>
                <a:gd name="connsiteX36" fmla="*/ 499036 w 597772"/>
                <a:gd name="connsiteY36" fmla="*/ 332100 h 349845"/>
                <a:gd name="connsiteX37" fmla="*/ 426303 w 597772"/>
                <a:gd name="connsiteY37" fmla="*/ 332100 h 349845"/>
                <a:gd name="connsiteX38" fmla="*/ 426303 w 597772"/>
                <a:gd name="connsiteY38" fmla="*/ 347944 h 349845"/>
                <a:gd name="connsiteX39" fmla="*/ 488917 w 597772"/>
                <a:gd name="connsiteY39" fmla="*/ 347944 h 349845"/>
                <a:gd name="connsiteX40" fmla="*/ 498404 w 597772"/>
                <a:gd name="connsiteY40" fmla="*/ 347944 h 349845"/>
                <a:gd name="connsiteX41" fmla="*/ 500934 w 597772"/>
                <a:gd name="connsiteY41" fmla="*/ 347944 h 349845"/>
                <a:gd name="connsiteX42" fmla="*/ 597700 w 597772"/>
                <a:gd name="connsiteY42" fmla="*/ 238934 h 349845"/>
                <a:gd name="connsiteX43" fmla="*/ 516745 w 597772"/>
                <a:gd name="connsiteY43" fmla="*/ 126122 h 34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7772" h="349845">
                  <a:moveTo>
                    <a:pt x="516745" y="126122"/>
                  </a:moveTo>
                  <a:cubicBezTo>
                    <a:pt x="507258" y="55772"/>
                    <a:pt x="452867" y="1901"/>
                    <a:pt x="387091" y="0"/>
                  </a:cubicBezTo>
                  <a:cubicBezTo>
                    <a:pt x="385826" y="0"/>
                    <a:pt x="384561" y="0"/>
                    <a:pt x="383929" y="0"/>
                  </a:cubicBezTo>
                  <a:cubicBezTo>
                    <a:pt x="332699" y="0"/>
                    <a:pt x="285897" y="32323"/>
                    <a:pt x="263129" y="82391"/>
                  </a:cubicBezTo>
                  <a:cubicBezTo>
                    <a:pt x="251112" y="77321"/>
                    <a:pt x="237830" y="74786"/>
                    <a:pt x="223916" y="74786"/>
                  </a:cubicBezTo>
                  <a:lnTo>
                    <a:pt x="221386" y="74786"/>
                  </a:lnTo>
                  <a:cubicBezTo>
                    <a:pt x="221386" y="74786"/>
                    <a:pt x="221386" y="74786"/>
                    <a:pt x="221386" y="74786"/>
                  </a:cubicBezTo>
                  <a:cubicBezTo>
                    <a:pt x="170157" y="74786"/>
                    <a:pt x="125252" y="109644"/>
                    <a:pt x="110706" y="159078"/>
                  </a:cubicBezTo>
                  <a:cubicBezTo>
                    <a:pt x="105646" y="158445"/>
                    <a:pt x="100587" y="157811"/>
                    <a:pt x="95527" y="157811"/>
                  </a:cubicBezTo>
                  <a:lnTo>
                    <a:pt x="92997" y="157811"/>
                  </a:lnTo>
                  <a:cubicBezTo>
                    <a:pt x="43033" y="157811"/>
                    <a:pt x="1290" y="199006"/>
                    <a:pt x="25" y="249709"/>
                  </a:cubicBezTo>
                  <a:cubicBezTo>
                    <a:pt x="-1240" y="301045"/>
                    <a:pt x="44930" y="348578"/>
                    <a:pt x="96792" y="349846"/>
                  </a:cubicBezTo>
                  <a:cubicBezTo>
                    <a:pt x="98057" y="349846"/>
                    <a:pt x="101219" y="349846"/>
                    <a:pt x="106911" y="349846"/>
                  </a:cubicBezTo>
                  <a:cubicBezTo>
                    <a:pt x="119560" y="349846"/>
                    <a:pt x="143594" y="349846"/>
                    <a:pt x="173319" y="349846"/>
                  </a:cubicBezTo>
                  <a:lnTo>
                    <a:pt x="173319" y="334001"/>
                  </a:lnTo>
                  <a:cubicBezTo>
                    <a:pt x="143594" y="334001"/>
                    <a:pt x="119560" y="334001"/>
                    <a:pt x="106911" y="334001"/>
                  </a:cubicBezTo>
                  <a:cubicBezTo>
                    <a:pt x="101851" y="334001"/>
                    <a:pt x="98057" y="334001"/>
                    <a:pt x="96792" y="334001"/>
                  </a:cubicBezTo>
                  <a:cubicBezTo>
                    <a:pt x="53152" y="332734"/>
                    <a:pt x="14572" y="292806"/>
                    <a:pt x="15204" y="249709"/>
                  </a:cubicBezTo>
                  <a:cubicBezTo>
                    <a:pt x="16469" y="207879"/>
                    <a:pt x="50622" y="173655"/>
                    <a:pt x="92365" y="173655"/>
                  </a:cubicBezTo>
                  <a:lnTo>
                    <a:pt x="94262" y="173655"/>
                  </a:lnTo>
                  <a:cubicBezTo>
                    <a:pt x="101219" y="173655"/>
                    <a:pt x="107544" y="174923"/>
                    <a:pt x="113236" y="176190"/>
                  </a:cubicBezTo>
                  <a:lnTo>
                    <a:pt x="121458" y="178725"/>
                  </a:lnTo>
                  <a:lnTo>
                    <a:pt x="123355" y="170486"/>
                  </a:lnTo>
                  <a:cubicBezTo>
                    <a:pt x="133474" y="124221"/>
                    <a:pt x="173952" y="91264"/>
                    <a:pt x="220121" y="91264"/>
                  </a:cubicBezTo>
                  <a:cubicBezTo>
                    <a:pt x="220121" y="91264"/>
                    <a:pt x="220121" y="91264"/>
                    <a:pt x="220121" y="91264"/>
                  </a:cubicBezTo>
                  <a:lnTo>
                    <a:pt x="222651" y="91264"/>
                  </a:lnTo>
                  <a:cubicBezTo>
                    <a:pt x="237198" y="91898"/>
                    <a:pt x="250480" y="95067"/>
                    <a:pt x="263129" y="100771"/>
                  </a:cubicBezTo>
                  <a:lnTo>
                    <a:pt x="270718" y="104573"/>
                  </a:lnTo>
                  <a:lnTo>
                    <a:pt x="273881" y="96334"/>
                  </a:lnTo>
                  <a:cubicBezTo>
                    <a:pt x="292854" y="47533"/>
                    <a:pt x="335229" y="16478"/>
                    <a:pt x="383296" y="16478"/>
                  </a:cubicBezTo>
                  <a:cubicBezTo>
                    <a:pt x="384561" y="16478"/>
                    <a:pt x="385194" y="16478"/>
                    <a:pt x="386458" y="16478"/>
                  </a:cubicBezTo>
                  <a:cubicBezTo>
                    <a:pt x="445910" y="17112"/>
                    <a:pt x="495242" y="67814"/>
                    <a:pt x="501566" y="133727"/>
                  </a:cubicBezTo>
                  <a:lnTo>
                    <a:pt x="502199" y="140065"/>
                  </a:lnTo>
                  <a:lnTo>
                    <a:pt x="508523" y="140699"/>
                  </a:lnTo>
                  <a:cubicBezTo>
                    <a:pt x="550898" y="144501"/>
                    <a:pt x="583154" y="187598"/>
                    <a:pt x="581889" y="238301"/>
                  </a:cubicBezTo>
                  <a:cubicBezTo>
                    <a:pt x="580624" y="290270"/>
                    <a:pt x="544574" y="332100"/>
                    <a:pt x="500934" y="332100"/>
                  </a:cubicBezTo>
                  <a:lnTo>
                    <a:pt x="499036" y="332100"/>
                  </a:lnTo>
                  <a:cubicBezTo>
                    <a:pt x="495242" y="332100"/>
                    <a:pt x="466781" y="332100"/>
                    <a:pt x="426303" y="332100"/>
                  </a:cubicBezTo>
                  <a:lnTo>
                    <a:pt x="426303" y="347944"/>
                  </a:lnTo>
                  <a:cubicBezTo>
                    <a:pt x="454132" y="347944"/>
                    <a:pt x="476900" y="347944"/>
                    <a:pt x="488917" y="347944"/>
                  </a:cubicBezTo>
                  <a:cubicBezTo>
                    <a:pt x="493977" y="347944"/>
                    <a:pt x="497771" y="347944"/>
                    <a:pt x="498404" y="347944"/>
                  </a:cubicBezTo>
                  <a:lnTo>
                    <a:pt x="500934" y="347944"/>
                  </a:lnTo>
                  <a:cubicBezTo>
                    <a:pt x="552795" y="347944"/>
                    <a:pt x="596435" y="299143"/>
                    <a:pt x="597700" y="238934"/>
                  </a:cubicBezTo>
                  <a:cubicBezTo>
                    <a:pt x="599598" y="182528"/>
                    <a:pt x="564180" y="134361"/>
                    <a:pt x="516745" y="126122"/>
                  </a:cubicBez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rgbClr val="F2F2F2"/>
                </a:solidFill>
                <a:latin typeface="Metropolis"/>
              </a:endParaRPr>
            </a:p>
          </p:txBody>
        </p:sp>
      </p:grpSp>
      <p:pic>
        <p:nvPicPr>
          <p:cNvPr id="25" name="Picture Placeholder 94" descr="Generic Workflow Option 2&#10;">
            <a:extLst>
              <a:ext uri="{FF2B5EF4-FFF2-40B4-BE49-F238E27FC236}">
                <a16:creationId xmlns:a16="http://schemas.microsoft.com/office/drawing/2014/main" id="{618996B9-B9DF-848C-723D-6A520C784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37574" y="2397802"/>
            <a:ext cx="1247956" cy="1247956"/>
          </a:xfrm>
          <a:prstGeom prst="rect">
            <a:avLst/>
          </a:prstGeom>
        </p:spPr>
      </p:pic>
      <p:grpSp>
        <p:nvGrpSpPr>
          <p:cNvPr id="26" name="Picture Placeholder 78" descr="VM Power&#10;">
            <a:extLst>
              <a:ext uri="{FF2B5EF4-FFF2-40B4-BE49-F238E27FC236}">
                <a16:creationId xmlns:a16="http://schemas.microsoft.com/office/drawing/2014/main" id="{9CE6E0FF-1677-4EFF-2B97-09330CCB9864}"/>
              </a:ext>
            </a:extLst>
          </p:cNvPr>
          <p:cNvGrpSpPr>
            <a:grpSpLocks noChangeAspect="1"/>
          </p:cNvGrpSpPr>
          <p:nvPr/>
        </p:nvGrpSpPr>
        <p:grpSpPr>
          <a:xfrm>
            <a:off x="9704828" y="2514218"/>
            <a:ext cx="1139956" cy="1144708"/>
            <a:chOff x="5806178" y="718536"/>
            <a:chExt cx="603366" cy="605884"/>
          </a:xfrm>
          <a:solidFill>
            <a:schemeClr val="accent6"/>
          </a:solidFill>
        </p:grpSpPr>
        <p:grpSp>
          <p:nvGrpSpPr>
            <p:cNvPr id="27" name="Picture Placeholder 78">
              <a:extLst>
                <a:ext uri="{FF2B5EF4-FFF2-40B4-BE49-F238E27FC236}">
                  <a16:creationId xmlns:a16="http://schemas.microsoft.com/office/drawing/2014/main" id="{43EF66E4-AA1D-F267-51A5-262F86A9A817}"/>
                </a:ext>
              </a:extLst>
            </p:cNvPr>
            <p:cNvGrpSpPr/>
            <p:nvPr/>
          </p:nvGrpSpPr>
          <p:grpSpPr>
            <a:xfrm>
              <a:off x="5928875" y="910571"/>
              <a:ext cx="286504" cy="126383"/>
              <a:chOff x="5928875" y="910571"/>
              <a:chExt cx="286504" cy="126383"/>
            </a:xfrm>
            <a:grpFill/>
          </p:grpSpPr>
          <p:sp>
            <p:nvSpPr>
              <p:cNvPr id="33" name="Picture Placeholder 78">
                <a:extLst>
                  <a:ext uri="{FF2B5EF4-FFF2-40B4-BE49-F238E27FC236}">
                    <a16:creationId xmlns:a16="http://schemas.microsoft.com/office/drawing/2014/main" id="{05E92CB2-EBCA-2097-3DAE-4FBA94AD3875}"/>
                  </a:ext>
                </a:extLst>
              </p:cNvPr>
              <p:cNvSpPr/>
              <p:nvPr/>
            </p:nvSpPr>
            <p:spPr>
              <a:xfrm>
                <a:off x="5928875" y="910571"/>
                <a:ext cx="127124" cy="126121"/>
              </a:xfrm>
              <a:custGeom>
                <a:avLst/>
                <a:gdLst>
                  <a:gd name="connsiteX0" fmla="*/ 127124 w 127124"/>
                  <a:gd name="connsiteY0" fmla="*/ 0 h 126121"/>
                  <a:gd name="connsiteX1" fmla="*/ 71468 w 127124"/>
                  <a:gd name="connsiteY1" fmla="*/ 126122 h 126121"/>
                  <a:gd name="connsiteX2" fmla="*/ 55656 w 127124"/>
                  <a:gd name="connsiteY2" fmla="*/ 126122 h 126121"/>
                  <a:gd name="connsiteX3" fmla="*/ 0 w 127124"/>
                  <a:gd name="connsiteY3" fmla="*/ 0 h 126121"/>
                  <a:gd name="connsiteX4" fmla="*/ 15812 w 127124"/>
                  <a:gd name="connsiteY4" fmla="*/ 0 h 126121"/>
                  <a:gd name="connsiteX5" fmla="*/ 63878 w 127124"/>
                  <a:gd name="connsiteY5" fmla="*/ 108376 h 126121"/>
                  <a:gd name="connsiteX6" fmla="*/ 111313 w 127124"/>
                  <a:gd name="connsiteY6" fmla="*/ 0 h 126121"/>
                  <a:gd name="connsiteX7" fmla="*/ 127124 w 127124"/>
                  <a:gd name="connsiteY7" fmla="*/ 0 h 12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124" h="126121">
                    <a:moveTo>
                      <a:pt x="127124" y="0"/>
                    </a:moveTo>
                    <a:lnTo>
                      <a:pt x="71468" y="126122"/>
                    </a:lnTo>
                    <a:lnTo>
                      <a:pt x="55656" y="126122"/>
                    </a:lnTo>
                    <a:lnTo>
                      <a:pt x="0" y="0"/>
                    </a:lnTo>
                    <a:lnTo>
                      <a:pt x="15812" y="0"/>
                    </a:lnTo>
                    <a:lnTo>
                      <a:pt x="63878" y="108376"/>
                    </a:lnTo>
                    <a:lnTo>
                      <a:pt x="111313" y="0"/>
                    </a:lnTo>
                    <a:lnTo>
                      <a:pt x="127124" y="0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  <p:sp>
            <p:nvSpPr>
              <p:cNvPr id="34" name="Picture Placeholder 78">
                <a:extLst>
                  <a:ext uri="{FF2B5EF4-FFF2-40B4-BE49-F238E27FC236}">
                    <a16:creationId xmlns:a16="http://schemas.microsoft.com/office/drawing/2014/main" id="{53657938-4DA4-450F-9A4C-BC5D469A841E}"/>
                  </a:ext>
                </a:extLst>
              </p:cNvPr>
              <p:cNvSpPr/>
              <p:nvPr/>
            </p:nvSpPr>
            <p:spPr>
              <a:xfrm>
                <a:off x="6092682" y="910571"/>
                <a:ext cx="122697" cy="126121"/>
              </a:xfrm>
              <a:custGeom>
                <a:avLst/>
                <a:gdLst>
                  <a:gd name="connsiteX0" fmla="*/ 0 w 122697"/>
                  <a:gd name="connsiteY0" fmla="*/ 0 h 126121"/>
                  <a:gd name="connsiteX1" fmla="*/ 14547 w 122697"/>
                  <a:gd name="connsiteY1" fmla="*/ 0 h 126121"/>
                  <a:gd name="connsiteX2" fmla="*/ 61349 w 122697"/>
                  <a:gd name="connsiteY2" fmla="*/ 88095 h 126121"/>
                  <a:gd name="connsiteX3" fmla="*/ 108151 w 122697"/>
                  <a:gd name="connsiteY3" fmla="*/ 0 h 126121"/>
                  <a:gd name="connsiteX4" fmla="*/ 122697 w 122697"/>
                  <a:gd name="connsiteY4" fmla="*/ 0 h 126121"/>
                  <a:gd name="connsiteX5" fmla="*/ 122697 w 122697"/>
                  <a:gd name="connsiteY5" fmla="*/ 126122 h 126121"/>
                  <a:gd name="connsiteX6" fmla="*/ 108151 w 122697"/>
                  <a:gd name="connsiteY6" fmla="*/ 126122 h 126121"/>
                  <a:gd name="connsiteX7" fmla="*/ 108151 w 122697"/>
                  <a:gd name="connsiteY7" fmla="*/ 30421 h 126121"/>
                  <a:gd name="connsiteX8" fmla="*/ 61349 w 122697"/>
                  <a:gd name="connsiteY8" fmla="*/ 118517 h 126121"/>
                  <a:gd name="connsiteX9" fmla="*/ 14547 w 122697"/>
                  <a:gd name="connsiteY9" fmla="*/ 30421 h 126121"/>
                  <a:gd name="connsiteX10" fmla="*/ 14547 w 122697"/>
                  <a:gd name="connsiteY10" fmla="*/ 126122 h 126121"/>
                  <a:gd name="connsiteX11" fmla="*/ 0 w 122697"/>
                  <a:gd name="connsiteY11" fmla="*/ 126122 h 126121"/>
                  <a:gd name="connsiteX12" fmla="*/ 0 w 122697"/>
                  <a:gd name="connsiteY12" fmla="*/ 0 h 12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697" h="126121">
                    <a:moveTo>
                      <a:pt x="0" y="0"/>
                    </a:moveTo>
                    <a:lnTo>
                      <a:pt x="14547" y="0"/>
                    </a:lnTo>
                    <a:lnTo>
                      <a:pt x="61349" y="88095"/>
                    </a:lnTo>
                    <a:lnTo>
                      <a:pt x="108151" y="0"/>
                    </a:lnTo>
                    <a:lnTo>
                      <a:pt x="122697" y="0"/>
                    </a:lnTo>
                    <a:lnTo>
                      <a:pt x="122697" y="126122"/>
                    </a:lnTo>
                    <a:lnTo>
                      <a:pt x="108151" y="126122"/>
                    </a:lnTo>
                    <a:lnTo>
                      <a:pt x="108151" y="30421"/>
                    </a:lnTo>
                    <a:lnTo>
                      <a:pt x="61349" y="118517"/>
                    </a:lnTo>
                    <a:lnTo>
                      <a:pt x="14547" y="30421"/>
                    </a:lnTo>
                    <a:lnTo>
                      <a:pt x="14547" y="126122"/>
                    </a:lnTo>
                    <a:lnTo>
                      <a:pt x="0" y="1261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</p:grpSp>
        <p:sp>
          <p:nvSpPr>
            <p:cNvPr id="28" name="Picture Placeholder 78">
              <a:extLst>
                <a:ext uri="{FF2B5EF4-FFF2-40B4-BE49-F238E27FC236}">
                  <a16:creationId xmlns:a16="http://schemas.microsoft.com/office/drawing/2014/main" id="{8B194AFD-621E-9564-C396-24D191ED71C6}"/>
                </a:ext>
              </a:extLst>
            </p:cNvPr>
            <p:cNvSpPr/>
            <p:nvPr/>
          </p:nvSpPr>
          <p:spPr>
            <a:xfrm>
              <a:off x="5806178" y="718536"/>
              <a:ext cx="537591" cy="538711"/>
            </a:xfrm>
            <a:custGeom>
              <a:avLst/>
              <a:gdLst>
                <a:gd name="connsiteX0" fmla="*/ 404142 w 537591"/>
                <a:gd name="connsiteY0" fmla="*/ 522867 h 538711"/>
                <a:gd name="connsiteX1" fmla="*/ 15812 w 537591"/>
                <a:gd name="connsiteY1" fmla="*/ 522867 h 538711"/>
                <a:gd name="connsiteX2" fmla="*/ 15812 w 537591"/>
                <a:gd name="connsiteY2" fmla="*/ 15844 h 538711"/>
                <a:gd name="connsiteX3" fmla="*/ 521780 w 537591"/>
                <a:gd name="connsiteY3" fmla="*/ 15844 h 538711"/>
                <a:gd name="connsiteX4" fmla="*/ 521780 w 537591"/>
                <a:gd name="connsiteY4" fmla="*/ 408787 h 538711"/>
                <a:gd name="connsiteX5" fmla="*/ 537591 w 537591"/>
                <a:gd name="connsiteY5" fmla="*/ 408787 h 538711"/>
                <a:gd name="connsiteX6" fmla="*/ 537591 w 537591"/>
                <a:gd name="connsiteY6" fmla="*/ 0 h 538711"/>
                <a:gd name="connsiteX7" fmla="*/ 0 w 537591"/>
                <a:gd name="connsiteY7" fmla="*/ 0 h 538711"/>
                <a:gd name="connsiteX8" fmla="*/ 0 w 537591"/>
                <a:gd name="connsiteY8" fmla="*/ 538712 h 538711"/>
                <a:gd name="connsiteX9" fmla="*/ 404142 w 537591"/>
                <a:gd name="connsiteY9" fmla="*/ 538712 h 53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591" h="538711">
                  <a:moveTo>
                    <a:pt x="404142" y="522867"/>
                  </a:moveTo>
                  <a:lnTo>
                    <a:pt x="15812" y="522867"/>
                  </a:lnTo>
                  <a:lnTo>
                    <a:pt x="15812" y="15844"/>
                  </a:lnTo>
                  <a:lnTo>
                    <a:pt x="521780" y="15844"/>
                  </a:lnTo>
                  <a:lnTo>
                    <a:pt x="521780" y="408787"/>
                  </a:lnTo>
                  <a:lnTo>
                    <a:pt x="537591" y="408787"/>
                  </a:lnTo>
                  <a:lnTo>
                    <a:pt x="537591" y="0"/>
                  </a:lnTo>
                  <a:lnTo>
                    <a:pt x="0" y="0"/>
                  </a:lnTo>
                  <a:lnTo>
                    <a:pt x="0" y="538712"/>
                  </a:lnTo>
                  <a:lnTo>
                    <a:pt x="404142" y="538712"/>
                  </a:lnTo>
                  <a:close/>
                </a:path>
              </a:pathLst>
            </a:custGeom>
            <a:grpFill/>
            <a:ln w="62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578">
                <a:defRPr/>
              </a:pPr>
              <a:endParaRPr lang="en-US" sz="1797">
                <a:solidFill>
                  <a:srgbClr val="F2F2F2"/>
                </a:solidFill>
                <a:latin typeface="Metropolis"/>
              </a:endParaRPr>
            </a:p>
          </p:txBody>
        </p:sp>
        <p:grpSp>
          <p:nvGrpSpPr>
            <p:cNvPr id="29" name="Picture Placeholder 78">
              <a:extLst>
                <a:ext uri="{FF2B5EF4-FFF2-40B4-BE49-F238E27FC236}">
                  <a16:creationId xmlns:a16="http://schemas.microsoft.com/office/drawing/2014/main" id="{D88F43E1-AC7E-C65F-1384-3D3122EC4863}"/>
                </a:ext>
              </a:extLst>
            </p:cNvPr>
            <p:cNvGrpSpPr/>
            <p:nvPr/>
          </p:nvGrpSpPr>
          <p:grpSpPr>
            <a:xfrm>
              <a:off x="6208423" y="1152041"/>
              <a:ext cx="201122" cy="171476"/>
              <a:chOff x="6208423" y="1152041"/>
              <a:chExt cx="201122" cy="171476"/>
            </a:xfrm>
            <a:grpFill/>
          </p:grpSpPr>
          <p:sp>
            <p:nvSpPr>
              <p:cNvPr id="30" name="Picture Placeholder 78">
                <a:extLst>
                  <a:ext uri="{FF2B5EF4-FFF2-40B4-BE49-F238E27FC236}">
                    <a16:creationId xmlns:a16="http://schemas.microsoft.com/office/drawing/2014/main" id="{35C5B837-07AF-63B1-64B1-2171B2A44278}"/>
                  </a:ext>
                </a:extLst>
              </p:cNvPr>
              <p:cNvSpPr/>
              <p:nvPr/>
            </p:nvSpPr>
            <p:spPr>
              <a:xfrm>
                <a:off x="6280523" y="1152041"/>
                <a:ext cx="129021" cy="152740"/>
              </a:xfrm>
              <a:custGeom>
                <a:avLst/>
                <a:gdLst>
                  <a:gd name="connsiteX0" fmla="*/ 107518 w 129021"/>
                  <a:gd name="connsiteY0" fmla="*/ 101405 h 152740"/>
                  <a:gd name="connsiteX1" fmla="*/ 107518 w 129021"/>
                  <a:gd name="connsiteY1" fmla="*/ 0 h 152740"/>
                  <a:gd name="connsiteX2" fmla="*/ 0 w 129021"/>
                  <a:gd name="connsiteY2" fmla="*/ 0 h 152740"/>
                  <a:gd name="connsiteX3" fmla="*/ 0 w 129021"/>
                  <a:gd name="connsiteY3" fmla="*/ 15844 h 152740"/>
                  <a:gd name="connsiteX4" fmla="*/ 91707 w 129021"/>
                  <a:gd name="connsiteY4" fmla="*/ 15844 h 152740"/>
                  <a:gd name="connsiteX5" fmla="*/ 91707 w 129021"/>
                  <a:gd name="connsiteY5" fmla="*/ 101405 h 152740"/>
                  <a:gd name="connsiteX6" fmla="*/ 69571 w 129021"/>
                  <a:gd name="connsiteY6" fmla="*/ 101405 h 152740"/>
                  <a:gd name="connsiteX7" fmla="*/ 99296 w 129021"/>
                  <a:gd name="connsiteY7" fmla="*/ 152741 h 152740"/>
                  <a:gd name="connsiteX8" fmla="*/ 129022 w 129021"/>
                  <a:gd name="connsiteY8" fmla="*/ 101405 h 152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021" h="152740">
                    <a:moveTo>
                      <a:pt x="107518" y="101405"/>
                    </a:moveTo>
                    <a:lnTo>
                      <a:pt x="107518" y="0"/>
                    </a:lnTo>
                    <a:lnTo>
                      <a:pt x="0" y="0"/>
                    </a:lnTo>
                    <a:lnTo>
                      <a:pt x="0" y="15844"/>
                    </a:lnTo>
                    <a:lnTo>
                      <a:pt x="91707" y="15844"/>
                    </a:lnTo>
                    <a:lnTo>
                      <a:pt x="91707" y="101405"/>
                    </a:lnTo>
                    <a:lnTo>
                      <a:pt x="69571" y="101405"/>
                    </a:lnTo>
                    <a:lnTo>
                      <a:pt x="99296" y="152741"/>
                    </a:lnTo>
                    <a:lnTo>
                      <a:pt x="129022" y="101405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  <p:sp>
            <p:nvSpPr>
              <p:cNvPr id="31" name="Picture Placeholder 78">
                <a:extLst>
                  <a:ext uri="{FF2B5EF4-FFF2-40B4-BE49-F238E27FC236}">
                    <a16:creationId xmlns:a16="http://schemas.microsoft.com/office/drawing/2014/main" id="{52CE0094-EF76-34EC-FA7F-8007BF347295}"/>
                  </a:ext>
                </a:extLst>
              </p:cNvPr>
              <p:cNvSpPr/>
              <p:nvPr/>
            </p:nvSpPr>
            <p:spPr>
              <a:xfrm>
                <a:off x="6208423" y="1161547"/>
                <a:ext cx="132816" cy="161613"/>
              </a:xfrm>
              <a:custGeom>
                <a:avLst/>
                <a:gdLst>
                  <a:gd name="connsiteX0" fmla="*/ 37315 w 132816"/>
                  <a:gd name="connsiteY0" fmla="*/ 51336 h 161613"/>
                  <a:gd name="connsiteX1" fmla="*/ 59451 w 132816"/>
                  <a:gd name="connsiteY1" fmla="*/ 51336 h 161613"/>
                  <a:gd name="connsiteX2" fmla="*/ 29726 w 132816"/>
                  <a:gd name="connsiteY2" fmla="*/ 0 h 161613"/>
                  <a:gd name="connsiteX3" fmla="*/ 0 w 132816"/>
                  <a:gd name="connsiteY3" fmla="*/ 51336 h 161613"/>
                  <a:gd name="connsiteX4" fmla="*/ 21504 w 132816"/>
                  <a:gd name="connsiteY4" fmla="*/ 51336 h 161613"/>
                  <a:gd name="connsiteX5" fmla="*/ 21504 w 132816"/>
                  <a:gd name="connsiteY5" fmla="*/ 161613 h 161613"/>
                  <a:gd name="connsiteX6" fmla="*/ 132817 w 132816"/>
                  <a:gd name="connsiteY6" fmla="*/ 161613 h 161613"/>
                  <a:gd name="connsiteX7" fmla="*/ 132817 w 132816"/>
                  <a:gd name="connsiteY7" fmla="*/ 145769 h 161613"/>
                  <a:gd name="connsiteX8" fmla="*/ 37315 w 132816"/>
                  <a:gd name="connsiteY8" fmla="*/ 145769 h 16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816" h="161613">
                    <a:moveTo>
                      <a:pt x="37315" y="51336"/>
                    </a:moveTo>
                    <a:lnTo>
                      <a:pt x="59451" y="51336"/>
                    </a:lnTo>
                    <a:lnTo>
                      <a:pt x="29726" y="0"/>
                    </a:lnTo>
                    <a:lnTo>
                      <a:pt x="0" y="51336"/>
                    </a:lnTo>
                    <a:lnTo>
                      <a:pt x="21504" y="51336"/>
                    </a:lnTo>
                    <a:lnTo>
                      <a:pt x="21504" y="161613"/>
                    </a:lnTo>
                    <a:lnTo>
                      <a:pt x="132817" y="161613"/>
                    </a:lnTo>
                    <a:lnTo>
                      <a:pt x="132817" y="145769"/>
                    </a:lnTo>
                    <a:lnTo>
                      <a:pt x="37315" y="145769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  <p:sp>
            <p:nvSpPr>
              <p:cNvPr id="32" name="Picture Placeholder 78">
                <a:extLst>
                  <a:ext uri="{FF2B5EF4-FFF2-40B4-BE49-F238E27FC236}">
                    <a16:creationId xmlns:a16="http://schemas.microsoft.com/office/drawing/2014/main" id="{E0ABF204-B3E1-BF5E-6406-56C0FBD85BF3}"/>
                  </a:ext>
                </a:extLst>
              </p:cNvPr>
              <p:cNvSpPr/>
              <p:nvPr/>
            </p:nvSpPr>
            <p:spPr>
              <a:xfrm>
                <a:off x="6288113" y="1190067"/>
                <a:ext cx="47434" cy="95066"/>
              </a:xfrm>
              <a:custGeom>
                <a:avLst/>
                <a:gdLst>
                  <a:gd name="connsiteX0" fmla="*/ 47435 w 47434"/>
                  <a:gd name="connsiteY0" fmla="*/ 44364 h 95066"/>
                  <a:gd name="connsiteX1" fmla="*/ 22769 w 47434"/>
                  <a:gd name="connsiteY1" fmla="*/ 35492 h 95066"/>
                  <a:gd name="connsiteX2" fmla="*/ 43007 w 47434"/>
                  <a:gd name="connsiteY2" fmla="*/ 0 h 95066"/>
                  <a:gd name="connsiteX3" fmla="*/ 632 w 47434"/>
                  <a:gd name="connsiteY3" fmla="*/ 39928 h 95066"/>
                  <a:gd name="connsiteX4" fmla="*/ 26563 w 47434"/>
                  <a:gd name="connsiteY4" fmla="*/ 50068 h 95066"/>
                  <a:gd name="connsiteX5" fmla="*/ 0 w 47434"/>
                  <a:gd name="connsiteY5" fmla="*/ 95067 h 9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434" h="95066">
                    <a:moveTo>
                      <a:pt x="47435" y="44364"/>
                    </a:moveTo>
                    <a:lnTo>
                      <a:pt x="22769" y="35492"/>
                    </a:lnTo>
                    <a:lnTo>
                      <a:pt x="43007" y="0"/>
                    </a:lnTo>
                    <a:lnTo>
                      <a:pt x="632" y="39928"/>
                    </a:lnTo>
                    <a:lnTo>
                      <a:pt x="26563" y="50068"/>
                    </a:lnTo>
                    <a:lnTo>
                      <a:pt x="0" y="95067"/>
                    </a:lnTo>
                    <a:close/>
                  </a:path>
                </a:pathLst>
              </a:custGeom>
              <a:grpFill/>
              <a:ln w="62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578">
                  <a:defRPr/>
                </a:pPr>
                <a:endParaRPr lang="en-US" sz="1797">
                  <a:solidFill>
                    <a:srgbClr val="F2F2F2"/>
                  </a:solidFill>
                  <a:latin typeface="Metropoli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8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 build="p"/>
      <p:bldP spid="9" grpId="0" build="p"/>
      <p:bldP spid="5" grpId="0" build="p"/>
      <p:bldP spid="10" grpId="0" build="p"/>
      <p:bldP spid="6" grpId="0" build="p"/>
      <p:bldP spid="11" grpId="0" build="p"/>
      <p:bldP spid="7" grpId="0" build="p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roup 368">
            <a:extLst>
              <a:ext uri="{FF2B5EF4-FFF2-40B4-BE49-F238E27FC236}">
                <a16:creationId xmlns:a16="http://schemas.microsoft.com/office/drawing/2014/main" id="{66F486EA-9E7D-A025-AAFA-A8B67CA2DDCA}"/>
              </a:ext>
            </a:extLst>
          </p:cNvPr>
          <p:cNvGrpSpPr/>
          <p:nvPr/>
        </p:nvGrpSpPr>
        <p:grpSpPr>
          <a:xfrm>
            <a:off x="6901170" y="1809708"/>
            <a:ext cx="3562464" cy="3958647"/>
            <a:chOff x="6901590" y="1808863"/>
            <a:chExt cx="3564320" cy="3960709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1B9D472-ADF0-43D3-A5A1-EFE1E65B8B67}"/>
                </a:ext>
              </a:extLst>
            </p:cNvPr>
            <p:cNvSpPr/>
            <p:nvPr/>
          </p:nvSpPr>
          <p:spPr>
            <a:xfrm>
              <a:off x="7346529" y="1808863"/>
              <a:ext cx="2569004" cy="29291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AD1751A-9C36-4B71-B4C1-C45243EC3AA1}"/>
                </a:ext>
              </a:extLst>
            </p:cNvPr>
            <p:cNvSpPr txBox="1"/>
            <p:nvPr/>
          </p:nvSpPr>
          <p:spPr>
            <a:xfrm>
              <a:off x="6901590" y="5000131"/>
              <a:ext cx="35643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304">
                <a:defRPr/>
              </a:pPr>
              <a:r>
                <a:rPr lang="en-US" sz="1600">
                  <a:solidFill>
                    <a:schemeClr val="tx2"/>
                  </a:solidFill>
                  <a:latin typeface="Metropolis Semi Bold" panose="00000700000000000000" pitchFamily="2" charset="0"/>
                </a:rPr>
                <a:t>VMware Cloud on AWS</a:t>
              </a:r>
            </a:p>
            <a:p>
              <a:pPr algn="ctr" defTabSz="913304">
                <a:defRPr/>
              </a:pPr>
              <a:r>
                <a:rPr lang="en-US" sz="1600">
                  <a:solidFill>
                    <a:schemeClr val="tx2"/>
                  </a:solidFill>
                  <a:latin typeface="Metropolis"/>
                </a:rPr>
                <a:t>Recovery Target </a:t>
              </a:r>
            </a:p>
            <a:p>
              <a:pPr algn="ctr" defTabSz="913304">
                <a:defRPr/>
              </a:pPr>
              <a:r>
                <a:rPr lang="en-US" sz="1100">
                  <a:solidFill>
                    <a:schemeClr val="tx2"/>
                  </a:solidFill>
                  <a:latin typeface="Metropolis"/>
                </a:rPr>
                <a:t>(On-Demand or Pilot Light)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481269-E043-4AFA-AB62-35362AA0C941}"/>
                </a:ext>
              </a:extLst>
            </p:cNvPr>
            <p:cNvSpPr/>
            <p:nvPr/>
          </p:nvSpPr>
          <p:spPr>
            <a:xfrm>
              <a:off x="8158384" y="4262844"/>
              <a:ext cx="962875" cy="789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92CA60-8AA5-46D4-95F6-11D3F2B770C7}"/>
                </a:ext>
              </a:extLst>
            </p:cNvPr>
            <p:cNvGrpSpPr/>
            <p:nvPr/>
          </p:nvGrpSpPr>
          <p:grpSpPr>
            <a:xfrm>
              <a:off x="8293807" y="4305483"/>
              <a:ext cx="796106" cy="703741"/>
              <a:chOff x="5412900" y="5054279"/>
              <a:chExt cx="906218" cy="801078"/>
            </a:xfrm>
            <a:solidFill>
              <a:schemeClr val="tx2"/>
            </a:solidFill>
          </p:grpSpPr>
          <p:sp>
            <p:nvSpPr>
              <p:cNvPr id="26" name="Graphic 23">
                <a:extLst>
                  <a:ext uri="{FF2B5EF4-FFF2-40B4-BE49-F238E27FC236}">
                    <a16:creationId xmlns:a16="http://schemas.microsoft.com/office/drawing/2014/main" id="{D1C9C39B-9861-4130-95B6-51A8FD56CCAD}"/>
                  </a:ext>
                </a:extLst>
              </p:cNvPr>
              <p:cNvSpPr/>
              <p:nvPr/>
            </p:nvSpPr>
            <p:spPr>
              <a:xfrm>
                <a:off x="5626442" y="5274126"/>
                <a:ext cx="489182" cy="581231"/>
              </a:xfrm>
              <a:custGeom>
                <a:avLst/>
                <a:gdLst>
                  <a:gd name="connsiteX0" fmla="*/ 258090 w 489182"/>
                  <a:gd name="connsiteY0" fmla="*/ 528756 h 581231"/>
                  <a:gd name="connsiteX1" fmla="*/ 258090 w 489182"/>
                  <a:gd name="connsiteY1" fmla="*/ 300641 h 581231"/>
                  <a:gd name="connsiteX2" fmla="*/ 449969 w 489182"/>
                  <a:gd name="connsiteY2" fmla="*/ 194852 h 581231"/>
                  <a:gd name="connsiteX3" fmla="*/ 449969 w 489182"/>
                  <a:gd name="connsiteY3" fmla="*/ 414942 h 581231"/>
                  <a:gd name="connsiteX4" fmla="*/ 258090 w 489182"/>
                  <a:gd name="connsiteY4" fmla="*/ 528756 h 581231"/>
                  <a:gd name="connsiteX5" fmla="*/ 36784 w 489182"/>
                  <a:gd name="connsiteY5" fmla="*/ 188286 h 581231"/>
                  <a:gd name="connsiteX6" fmla="*/ 235230 w 489182"/>
                  <a:gd name="connsiteY6" fmla="*/ 299181 h 581231"/>
                  <a:gd name="connsiteX7" fmla="*/ 235230 w 489182"/>
                  <a:gd name="connsiteY7" fmla="*/ 531917 h 581231"/>
                  <a:gd name="connsiteX8" fmla="*/ 36784 w 489182"/>
                  <a:gd name="connsiteY8" fmla="*/ 413483 h 581231"/>
                  <a:gd name="connsiteX9" fmla="*/ 436350 w 489182"/>
                  <a:gd name="connsiteY9" fmla="*/ 159832 h 581231"/>
                  <a:gd name="connsiteX10" fmla="*/ 248119 w 489182"/>
                  <a:gd name="connsiteY10" fmla="*/ 265864 h 581231"/>
                  <a:gd name="connsiteX11" fmla="*/ 56240 w 489182"/>
                  <a:gd name="connsiteY11" fmla="*/ 157886 h 581231"/>
                  <a:gd name="connsiteX12" fmla="*/ 245201 w 489182"/>
                  <a:gd name="connsiteY12" fmla="*/ 45531 h 581231"/>
                  <a:gd name="connsiteX13" fmla="*/ 487664 w 489182"/>
                  <a:gd name="connsiteY13" fmla="*/ 166398 h 581231"/>
                  <a:gd name="connsiteX14" fmla="*/ 487664 w 489182"/>
                  <a:gd name="connsiteY14" fmla="*/ 155211 h 581231"/>
                  <a:gd name="connsiteX15" fmla="*/ 487664 w 489182"/>
                  <a:gd name="connsiteY15" fmla="*/ 145727 h 581231"/>
                  <a:gd name="connsiteX16" fmla="*/ 242769 w 489182"/>
                  <a:gd name="connsiteY16" fmla="*/ -189 h 581231"/>
                  <a:gd name="connsiteX17" fmla="*/ -424 w 489182"/>
                  <a:gd name="connsiteY17" fmla="*/ 145727 h 581231"/>
                  <a:gd name="connsiteX18" fmla="*/ -424 w 489182"/>
                  <a:gd name="connsiteY18" fmla="*/ 435127 h 581231"/>
                  <a:gd name="connsiteX19" fmla="*/ 242769 w 489182"/>
                  <a:gd name="connsiteY19" fmla="*/ 581043 h 581231"/>
                  <a:gd name="connsiteX20" fmla="*/ 247146 w 489182"/>
                  <a:gd name="connsiteY20" fmla="*/ 577638 h 581231"/>
                  <a:gd name="connsiteX21" fmla="*/ 255172 w 489182"/>
                  <a:gd name="connsiteY21" fmla="*/ 573504 h 581231"/>
                  <a:gd name="connsiteX22" fmla="*/ 485962 w 489182"/>
                  <a:gd name="connsiteY22" fmla="*/ 435856 h 581231"/>
                  <a:gd name="connsiteX23" fmla="*/ 485962 w 489182"/>
                  <a:gd name="connsiteY23" fmla="*/ 167128 h 581231"/>
                  <a:gd name="connsiteX24" fmla="*/ 487664 w 489182"/>
                  <a:gd name="connsiteY24" fmla="*/ 167128 h 58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9182" h="581231">
                    <a:moveTo>
                      <a:pt x="258090" y="528756"/>
                    </a:moveTo>
                    <a:lnTo>
                      <a:pt x="258090" y="300641"/>
                    </a:lnTo>
                    <a:lnTo>
                      <a:pt x="449969" y="194852"/>
                    </a:lnTo>
                    <a:lnTo>
                      <a:pt x="449969" y="414942"/>
                    </a:lnTo>
                    <a:lnTo>
                      <a:pt x="258090" y="528756"/>
                    </a:lnTo>
                    <a:moveTo>
                      <a:pt x="36784" y="188286"/>
                    </a:moveTo>
                    <a:lnTo>
                      <a:pt x="235230" y="299181"/>
                    </a:lnTo>
                    <a:lnTo>
                      <a:pt x="235230" y="531917"/>
                    </a:lnTo>
                    <a:lnTo>
                      <a:pt x="36784" y="413483"/>
                    </a:lnTo>
                    <a:close/>
                    <a:moveTo>
                      <a:pt x="436350" y="159832"/>
                    </a:moveTo>
                    <a:lnTo>
                      <a:pt x="248119" y="265864"/>
                    </a:lnTo>
                    <a:lnTo>
                      <a:pt x="56240" y="157886"/>
                    </a:lnTo>
                    <a:lnTo>
                      <a:pt x="245201" y="45531"/>
                    </a:lnTo>
                    <a:close/>
                    <a:moveTo>
                      <a:pt x="487664" y="166398"/>
                    </a:moveTo>
                    <a:cubicBezTo>
                      <a:pt x="489124" y="162823"/>
                      <a:pt x="489124" y="158786"/>
                      <a:pt x="487664" y="155211"/>
                    </a:cubicBezTo>
                    <a:lnTo>
                      <a:pt x="487664" y="145727"/>
                    </a:lnTo>
                    <a:lnTo>
                      <a:pt x="242769" y="-189"/>
                    </a:lnTo>
                    <a:lnTo>
                      <a:pt x="-424" y="145727"/>
                    </a:lnTo>
                    <a:lnTo>
                      <a:pt x="-424" y="435127"/>
                    </a:lnTo>
                    <a:lnTo>
                      <a:pt x="242769" y="581043"/>
                    </a:lnTo>
                    <a:lnTo>
                      <a:pt x="247146" y="577638"/>
                    </a:lnTo>
                    <a:cubicBezTo>
                      <a:pt x="250381" y="577905"/>
                      <a:pt x="253518" y="576300"/>
                      <a:pt x="255172" y="573504"/>
                    </a:cubicBezTo>
                    <a:lnTo>
                      <a:pt x="485962" y="435856"/>
                    </a:lnTo>
                    <a:lnTo>
                      <a:pt x="485962" y="167128"/>
                    </a:lnTo>
                    <a:lnTo>
                      <a:pt x="487664" y="167128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5" name="Graphic 23">
                <a:extLst>
                  <a:ext uri="{FF2B5EF4-FFF2-40B4-BE49-F238E27FC236}">
                    <a16:creationId xmlns:a16="http://schemas.microsoft.com/office/drawing/2014/main" id="{D1C9C39B-9861-4130-95B6-51A8FD56CCAD}"/>
                  </a:ext>
                </a:extLst>
              </p:cNvPr>
              <p:cNvSpPr/>
              <p:nvPr/>
            </p:nvSpPr>
            <p:spPr>
              <a:xfrm>
                <a:off x="5412900" y="5054279"/>
                <a:ext cx="906218" cy="627684"/>
              </a:xfrm>
              <a:custGeom>
                <a:avLst/>
                <a:gdLst>
                  <a:gd name="connsiteX0" fmla="*/ 142592 w 906218"/>
                  <a:gd name="connsiteY0" fmla="*/ 625060 h 627684"/>
                  <a:gd name="connsiteX1" fmla="*/ 137728 w 906218"/>
                  <a:gd name="connsiteY1" fmla="*/ 625060 h 627684"/>
                  <a:gd name="connsiteX2" fmla="*/ -406 w 906218"/>
                  <a:gd name="connsiteY2" fmla="*/ 438045 h 627684"/>
                  <a:gd name="connsiteX3" fmla="*/ 124596 w 906218"/>
                  <a:gd name="connsiteY3" fmla="*/ 257109 h 627684"/>
                  <a:gd name="connsiteX4" fmla="*/ 204363 w 906218"/>
                  <a:gd name="connsiteY4" fmla="*/ 79335 h 627684"/>
                  <a:gd name="connsiteX5" fmla="*/ 392108 w 906218"/>
                  <a:gd name="connsiteY5" fmla="*/ -189 h 627684"/>
                  <a:gd name="connsiteX6" fmla="*/ 632382 w 906218"/>
                  <a:gd name="connsiteY6" fmla="*/ 152536 h 627684"/>
                  <a:gd name="connsiteX7" fmla="*/ 674941 w 906218"/>
                  <a:gd name="connsiteY7" fmla="*/ 152536 h 627684"/>
                  <a:gd name="connsiteX8" fmla="*/ 905780 w 906218"/>
                  <a:gd name="connsiteY8" fmla="*/ 388604 h 627684"/>
                  <a:gd name="connsiteX9" fmla="*/ 905732 w 906218"/>
                  <a:gd name="connsiteY9" fmla="*/ 391595 h 627684"/>
                  <a:gd name="connsiteX10" fmla="*/ 769787 w 906218"/>
                  <a:gd name="connsiteY10" fmla="*/ 610469 h 627684"/>
                  <a:gd name="connsiteX11" fmla="*/ 745468 w 906218"/>
                  <a:gd name="connsiteY11" fmla="*/ 601227 h 627684"/>
                  <a:gd name="connsiteX12" fmla="*/ 755195 w 906218"/>
                  <a:gd name="connsiteY12" fmla="*/ 576908 h 627684"/>
                  <a:gd name="connsiteX13" fmla="*/ 869253 w 906218"/>
                  <a:gd name="connsiteY13" fmla="*/ 393054 h 627684"/>
                  <a:gd name="connsiteX14" fmla="*/ 674698 w 906218"/>
                  <a:gd name="connsiteY14" fmla="*/ 191447 h 627684"/>
                  <a:gd name="connsiteX15" fmla="*/ 650379 w 906218"/>
                  <a:gd name="connsiteY15" fmla="*/ 191447 h 627684"/>
                  <a:gd name="connsiteX16" fmla="*/ 623628 w 906218"/>
                  <a:gd name="connsiteY16" fmla="*/ 192906 h 627684"/>
                  <a:gd name="connsiteX17" fmla="*/ 609522 w 906218"/>
                  <a:gd name="connsiteY17" fmla="*/ 194365 h 627684"/>
                  <a:gd name="connsiteX18" fmla="*/ 603199 w 906218"/>
                  <a:gd name="connsiteY18" fmla="*/ 180260 h 627684"/>
                  <a:gd name="connsiteX19" fmla="*/ 392594 w 906218"/>
                  <a:gd name="connsiteY19" fmla="*/ 38479 h 627684"/>
                  <a:gd name="connsiteX20" fmla="*/ 231357 w 906218"/>
                  <a:gd name="connsiteY20" fmla="*/ 107302 h 627684"/>
                  <a:gd name="connsiteX21" fmla="*/ 162777 w 906218"/>
                  <a:gd name="connsiteY21" fmla="*/ 272674 h 627684"/>
                  <a:gd name="connsiteX22" fmla="*/ 162777 w 906218"/>
                  <a:gd name="connsiteY22" fmla="*/ 286779 h 627684"/>
                  <a:gd name="connsiteX23" fmla="*/ 148672 w 906218"/>
                  <a:gd name="connsiteY23" fmla="*/ 289940 h 627684"/>
                  <a:gd name="connsiteX24" fmla="*/ 37776 w 906218"/>
                  <a:gd name="connsiteY24" fmla="*/ 439504 h 627684"/>
                  <a:gd name="connsiteX25" fmla="*/ 146726 w 906218"/>
                  <a:gd name="connsiteY25" fmla="*/ 587852 h 627684"/>
                  <a:gd name="connsiteX26" fmla="*/ 159615 w 906218"/>
                  <a:gd name="connsiteY26" fmla="*/ 612171 h 627684"/>
                  <a:gd name="connsiteX27" fmla="*/ 142105 w 906218"/>
                  <a:gd name="connsiteY27" fmla="*/ 627492 h 62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06218" h="627684">
                    <a:moveTo>
                      <a:pt x="142592" y="625060"/>
                    </a:moveTo>
                    <a:lnTo>
                      <a:pt x="137728" y="625060"/>
                    </a:lnTo>
                    <a:cubicBezTo>
                      <a:pt x="55018" y="600668"/>
                      <a:pt x="-1427" y="524281"/>
                      <a:pt x="-406" y="438045"/>
                    </a:cubicBezTo>
                    <a:cubicBezTo>
                      <a:pt x="-1524" y="357281"/>
                      <a:pt x="48646" y="284639"/>
                      <a:pt x="124596" y="257109"/>
                    </a:cubicBezTo>
                    <a:cubicBezTo>
                      <a:pt x="128779" y="190134"/>
                      <a:pt x="157110" y="126977"/>
                      <a:pt x="204363" y="79335"/>
                    </a:cubicBezTo>
                    <a:cubicBezTo>
                      <a:pt x="253561" y="28459"/>
                      <a:pt x="321339" y="-238"/>
                      <a:pt x="392108" y="-189"/>
                    </a:cubicBezTo>
                    <a:cubicBezTo>
                      <a:pt x="494735" y="857"/>
                      <a:pt x="587878" y="60050"/>
                      <a:pt x="632382" y="152536"/>
                    </a:cubicBezTo>
                    <a:lnTo>
                      <a:pt x="674941" y="152536"/>
                    </a:lnTo>
                    <a:cubicBezTo>
                      <a:pt x="803882" y="153971"/>
                      <a:pt x="907215" y="259663"/>
                      <a:pt x="905780" y="388604"/>
                    </a:cubicBezTo>
                    <a:cubicBezTo>
                      <a:pt x="905780" y="389601"/>
                      <a:pt x="905755" y="390598"/>
                      <a:pt x="905732" y="391595"/>
                    </a:cubicBezTo>
                    <a:cubicBezTo>
                      <a:pt x="906728" y="484762"/>
                      <a:pt x="853737" y="570074"/>
                      <a:pt x="769787" y="610469"/>
                    </a:cubicBezTo>
                    <a:cubicBezTo>
                      <a:pt x="760521" y="614578"/>
                      <a:pt x="749674" y="610469"/>
                      <a:pt x="745468" y="601227"/>
                    </a:cubicBezTo>
                    <a:cubicBezTo>
                      <a:pt x="741698" y="591816"/>
                      <a:pt x="745978" y="581115"/>
                      <a:pt x="755195" y="576908"/>
                    </a:cubicBezTo>
                    <a:cubicBezTo>
                      <a:pt x="825454" y="542715"/>
                      <a:pt x="869811" y="471192"/>
                      <a:pt x="869253" y="393054"/>
                    </a:cubicBezTo>
                    <a:cubicBezTo>
                      <a:pt x="871003" y="283739"/>
                      <a:pt x="784013" y="193587"/>
                      <a:pt x="674698" y="191447"/>
                    </a:cubicBezTo>
                    <a:lnTo>
                      <a:pt x="650379" y="191447"/>
                    </a:lnTo>
                    <a:cubicBezTo>
                      <a:pt x="641429" y="191252"/>
                      <a:pt x="632504" y="191739"/>
                      <a:pt x="623628" y="192906"/>
                    </a:cubicBezTo>
                    <a:lnTo>
                      <a:pt x="609522" y="194365"/>
                    </a:lnTo>
                    <a:lnTo>
                      <a:pt x="603199" y="180260"/>
                    </a:lnTo>
                    <a:cubicBezTo>
                      <a:pt x="567791" y="95045"/>
                      <a:pt x="484886" y="39208"/>
                      <a:pt x="392594" y="38479"/>
                    </a:cubicBezTo>
                    <a:cubicBezTo>
                      <a:pt x="331796" y="38916"/>
                      <a:pt x="273722" y="63698"/>
                      <a:pt x="231357" y="107302"/>
                    </a:cubicBezTo>
                    <a:cubicBezTo>
                      <a:pt x="187169" y="150955"/>
                      <a:pt x="162460" y="210562"/>
                      <a:pt x="162777" y="272674"/>
                    </a:cubicBezTo>
                    <a:lnTo>
                      <a:pt x="162777" y="286779"/>
                    </a:lnTo>
                    <a:lnTo>
                      <a:pt x="148672" y="289940"/>
                    </a:lnTo>
                    <a:cubicBezTo>
                      <a:pt x="82571" y="309615"/>
                      <a:pt x="37386" y="370535"/>
                      <a:pt x="37776" y="439504"/>
                    </a:cubicBezTo>
                    <a:cubicBezTo>
                      <a:pt x="36633" y="507817"/>
                      <a:pt x="81186" y="568518"/>
                      <a:pt x="146726" y="587852"/>
                    </a:cubicBezTo>
                    <a:cubicBezTo>
                      <a:pt x="156746" y="591329"/>
                      <a:pt x="162363" y="601933"/>
                      <a:pt x="159615" y="612171"/>
                    </a:cubicBezTo>
                    <a:cubicBezTo>
                      <a:pt x="158618" y="621023"/>
                      <a:pt x="151030" y="627662"/>
                      <a:pt x="142105" y="627492"/>
                    </a:cubicBezTo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B2D72106-23F2-0DDC-7BAC-1F8EB3903586}"/>
              </a:ext>
            </a:extLst>
          </p:cNvPr>
          <p:cNvGrpSpPr/>
          <p:nvPr/>
        </p:nvGrpSpPr>
        <p:grpSpPr>
          <a:xfrm>
            <a:off x="3771373" y="1824194"/>
            <a:ext cx="2611930" cy="3933652"/>
            <a:chOff x="3653198" y="1823356"/>
            <a:chExt cx="2613291" cy="3935702"/>
          </a:xfrm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70836B49-8D5A-4F07-96BE-E7F8A9310B4F}"/>
                </a:ext>
              </a:extLst>
            </p:cNvPr>
            <p:cNvSpPr/>
            <p:nvPr/>
          </p:nvSpPr>
          <p:spPr>
            <a:xfrm>
              <a:off x="3653198" y="1823356"/>
              <a:ext cx="2613291" cy="291466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BF7F76FF-BB3E-4F38-9F12-3FFE2118D706}"/>
                </a:ext>
              </a:extLst>
            </p:cNvPr>
            <p:cNvGrpSpPr/>
            <p:nvPr/>
          </p:nvGrpSpPr>
          <p:grpSpPr>
            <a:xfrm>
              <a:off x="4061979" y="2440924"/>
              <a:ext cx="658864" cy="652063"/>
              <a:chOff x="5221817" y="3677563"/>
              <a:chExt cx="659379" cy="652573"/>
            </a:xfrm>
          </p:grpSpPr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3D4931A4-EFA3-4173-8430-AF5977F4008C}"/>
                  </a:ext>
                </a:extLst>
              </p:cNvPr>
              <p:cNvSpPr/>
              <p:nvPr/>
            </p:nvSpPr>
            <p:spPr>
              <a:xfrm>
                <a:off x="5221817" y="3677563"/>
                <a:ext cx="659379" cy="6525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3304"/>
                <a:endParaRPr lang="en-US" sz="1795">
                  <a:solidFill>
                    <a:srgbClr val="FFFFFF"/>
                  </a:solidFill>
                  <a:latin typeface="Metropolis"/>
                </a:endParaRPr>
              </a:p>
            </p:txBody>
          </p:sp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80275B55-9738-4C30-B17B-0884E640E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49719" y="3800190"/>
                <a:ext cx="403574" cy="403574"/>
              </a:xfrm>
              <a:prstGeom prst="rect">
                <a:avLst/>
              </a:prstGeom>
            </p:spPr>
          </p:pic>
        </p:grpSp>
        <p:sp>
          <p:nvSpPr>
            <p:cNvPr id="303" name="Rounded Rectangle 108">
              <a:extLst>
                <a:ext uri="{FF2B5EF4-FFF2-40B4-BE49-F238E27FC236}">
                  <a16:creationId xmlns:a16="http://schemas.microsoft.com/office/drawing/2014/main" id="{0B68B45B-0DCA-475C-89E0-DB88D2C91FA4}"/>
                </a:ext>
              </a:extLst>
            </p:cNvPr>
            <p:cNvSpPr/>
            <p:nvPr/>
          </p:nvSpPr>
          <p:spPr>
            <a:xfrm>
              <a:off x="3681719" y="3119836"/>
              <a:ext cx="1426180" cy="47660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913304"/>
              <a:r>
                <a:rPr lang="en-US" sz="1400">
                  <a:solidFill>
                    <a:schemeClr val="accent6"/>
                  </a:solidFill>
                  <a:latin typeface="Metropolis"/>
                </a:rPr>
                <a:t>SaaS Orchestrator</a:t>
              </a: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5142948F-52BF-49E6-BFC6-3E829E84EB6B}"/>
                </a:ext>
              </a:extLst>
            </p:cNvPr>
            <p:cNvSpPr txBox="1"/>
            <p:nvPr/>
          </p:nvSpPr>
          <p:spPr>
            <a:xfrm>
              <a:off x="3756496" y="5174587"/>
              <a:ext cx="2479305" cy="58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304">
                <a:defRPr/>
              </a:pPr>
              <a:r>
                <a:rPr lang="en-US" sz="1600">
                  <a:solidFill>
                    <a:schemeClr val="tx2"/>
                  </a:solidFill>
                  <a:latin typeface="Metropolis Semi Bold" panose="00000700000000000000" pitchFamily="2" charset="0"/>
                </a:rPr>
                <a:t>VMware Cloud Disaster Recovery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B7E70BE-8981-440C-896F-18DC9D75DCCD}"/>
                </a:ext>
              </a:extLst>
            </p:cNvPr>
            <p:cNvSpPr/>
            <p:nvPr/>
          </p:nvSpPr>
          <p:spPr>
            <a:xfrm>
              <a:off x="4481996" y="4132387"/>
              <a:ext cx="1154136" cy="1042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9BE7F09-E883-4BF6-B9AC-F8BFF9B6EEF6}"/>
                </a:ext>
              </a:extLst>
            </p:cNvPr>
            <p:cNvGrpSpPr/>
            <p:nvPr/>
          </p:nvGrpSpPr>
          <p:grpSpPr>
            <a:xfrm>
              <a:off x="4589217" y="4209518"/>
              <a:ext cx="934832" cy="934361"/>
              <a:chOff x="4387666" y="3040235"/>
              <a:chExt cx="670177" cy="669840"/>
            </a:xfrm>
          </p:grpSpPr>
          <p:sp>
            <p:nvSpPr>
              <p:cNvPr id="14" name="Picture Placeholder 3">
                <a:extLst>
                  <a:ext uri="{FF2B5EF4-FFF2-40B4-BE49-F238E27FC236}">
                    <a16:creationId xmlns:a16="http://schemas.microsoft.com/office/drawing/2014/main" id="{4F940B5C-C696-4AFE-B08A-7FD366EC4FCB}"/>
                  </a:ext>
                </a:extLst>
              </p:cNvPr>
              <p:cNvSpPr/>
              <p:nvPr/>
            </p:nvSpPr>
            <p:spPr>
              <a:xfrm>
                <a:off x="4883400" y="3179801"/>
                <a:ext cx="174443" cy="439609"/>
              </a:xfrm>
              <a:custGeom>
                <a:avLst/>
                <a:gdLst>
                  <a:gd name="connsiteX0" fmla="*/ 13373 w 174443"/>
                  <a:gd name="connsiteY0" fmla="*/ 439609 h 439609"/>
                  <a:gd name="connsiteX1" fmla="*/ 0 w 174443"/>
                  <a:gd name="connsiteY1" fmla="*/ 426202 h 439609"/>
                  <a:gd name="connsiteX2" fmla="*/ 8941 w 174443"/>
                  <a:gd name="connsiteY2" fmla="*/ 413623 h 439609"/>
                  <a:gd name="connsiteX3" fmla="*/ 147665 w 174443"/>
                  <a:gd name="connsiteY3" fmla="*/ 218771 h 439609"/>
                  <a:gd name="connsiteX4" fmla="*/ 110160 w 174443"/>
                  <a:gd name="connsiteY4" fmla="*/ 100534 h 439609"/>
                  <a:gd name="connsiteX5" fmla="*/ 14070 w 174443"/>
                  <a:gd name="connsiteY5" fmla="*/ 25803 h 439609"/>
                  <a:gd name="connsiteX6" fmla="*/ 6585 w 174443"/>
                  <a:gd name="connsiteY6" fmla="*/ 8425 h 439609"/>
                  <a:gd name="connsiteX7" fmla="*/ 23650 w 174443"/>
                  <a:gd name="connsiteY7" fmla="*/ 821 h 439609"/>
                  <a:gd name="connsiteX8" fmla="*/ 132050 w 174443"/>
                  <a:gd name="connsiteY8" fmla="*/ 85143 h 439609"/>
                  <a:gd name="connsiteX9" fmla="*/ 174443 w 174443"/>
                  <a:gd name="connsiteY9" fmla="*/ 218771 h 439609"/>
                  <a:gd name="connsiteX10" fmla="*/ 17831 w 174443"/>
                  <a:gd name="connsiteY10" fmla="*/ 438845 h 439609"/>
                  <a:gd name="connsiteX11" fmla="*/ 13373 w 174443"/>
                  <a:gd name="connsiteY11" fmla="*/ 439609 h 439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443" h="439609">
                    <a:moveTo>
                      <a:pt x="13373" y="439609"/>
                    </a:moveTo>
                    <a:cubicBezTo>
                      <a:pt x="5971" y="439590"/>
                      <a:pt x="-19" y="433588"/>
                      <a:pt x="0" y="426202"/>
                    </a:cubicBezTo>
                    <a:cubicBezTo>
                      <a:pt x="19" y="420541"/>
                      <a:pt x="3597" y="415505"/>
                      <a:pt x="8941" y="413623"/>
                    </a:cubicBezTo>
                    <a:cubicBezTo>
                      <a:pt x="91841" y="384502"/>
                      <a:pt x="147398" y="306467"/>
                      <a:pt x="147665" y="218771"/>
                    </a:cubicBezTo>
                    <a:cubicBezTo>
                      <a:pt x="147734" y="176436"/>
                      <a:pt x="134627" y="135122"/>
                      <a:pt x="110160" y="100534"/>
                    </a:cubicBezTo>
                    <a:cubicBezTo>
                      <a:pt x="86325" y="66612"/>
                      <a:pt x="52860" y="40585"/>
                      <a:pt x="14070" y="25803"/>
                    </a:cubicBezTo>
                    <a:cubicBezTo>
                      <a:pt x="7193" y="23067"/>
                      <a:pt x="3844" y="15287"/>
                      <a:pt x="6585" y="8425"/>
                    </a:cubicBezTo>
                    <a:cubicBezTo>
                      <a:pt x="9270" y="1698"/>
                      <a:pt x="16837" y="-1673"/>
                      <a:pt x="23650" y="821"/>
                    </a:cubicBezTo>
                    <a:cubicBezTo>
                      <a:pt x="67405" y="17506"/>
                      <a:pt x="105157" y="46872"/>
                      <a:pt x="132050" y="85143"/>
                    </a:cubicBezTo>
                    <a:cubicBezTo>
                      <a:pt x="159702" y="124233"/>
                      <a:pt x="174519" y="170924"/>
                      <a:pt x="174443" y="218771"/>
                    </a:cubicBezTo>
                    <a:cubicBezTo>
                      <a:pt x="174177" y="317808"/>
                      <a:pt x="111451" y="405952"/>
                      <a:pt x="17831" y="438845"/>
                    </a:cubicBezTo>
                    <a:cubicBezTo>
                      <a:pt x="16400" y="439350"/>
                      <a:pt x="14893" y="439609"/>
                      <a:pt x="13373" y="439609"/>
                    </a:cubicBezTo>
                    <a:close/>
                  </a:path>
                </a:pathLst>
              </a:custGeom>
              <a:solidFill>
                <a:srgbClr val="0091DA"/>
              </a:solidFill>
              <a:ln w="6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5" name="Picture Placeholder 3">
                <a:extLst>
                  <a:ext uri="{FF2B5EF4-FFF2-40B4-BE49-F238E27FC236}">
                    <a16:creationId xmlns:a16="http://schemas.microsoft.com/office/drawing/2014/main" id="{4F940B5C-C696-4AFE-B08A-7FD366EC4FCB}"/>
                  </a:ext>
                </a:extLst>
              </p:cNvPr>
              <p:cNvSpPr/>
              <p:nvPr/>
            </p:nvSpPr>
            <p:spPr>
              <a:xfrm>
                <a:off x="4387666" y="3040235"/>
                <a:ext cx="463887" cy="227015"/>
              </a:xfrm>
              <a:custGeom>
                <a:avLst/>
                <a:gdLst>
                  <a:gd name="connsiteX0" fmla="*/ 13411 w 463887"/>
                  <a:gd name="connsiteY0" fmla="*/ 227016 h 227015"/>
                  <a:gd name="connsiteX1" fmla="*/ 0 w 463887"/>
                  <a:gd name="connsiteY1" fmla="*/ 213583 h 227015"/>
                  <a:gd name="connsiteX2" fmla="*/ 215 w 463887"/>
                  <a:gd name="connsiteY2" fmla="*/ 211220 h 227015"/>
                  <a:gd name="connsiteX3" fmla="*/ 303333 w 463887"/>
                  <a:gd name="connsiteY3" fmla="*/ 4508 h 227015"/>
                  <a:gd name="connsiteX4" fmla="*/ 461243 w 463887"/>
                  <a:gd name="connsiteY4" fmla="*/ 101285 h 227015"/>
                  <a:gd name="connsiteX5" fmla="*/ 458475 w 463887"/>
                  <a:gd name="connsiteY5" fmla="*/ 119998 h 227015"/>
                  <a:gd name="connsiteX6" fmla="*/ 439979 w 463887"/>
                  <a:gd name="connsiteY6" fmla="*/ 117573 h 227015"/>
                  <a:gd name="connsiteX7" fmla="*/ 113395 w 463887"/>
                  <a:gd name="connsiteY7" fmla="*/ 75092 h 227015"/>
                  <a:gd name="connsiteX8" fmla="*/ 26582 w 463887"/>
                  <a:gd name="connsiteY8" fmla="*/ 216047 h 227015"/>
                  <a:gd name="connsiteX9" fmla="*/ 13411 w 463887"/>
                  <a:gd name="connsiteY9" fmla="*/ 227016 h 227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887" h="227015">
                    <a:moveTo>
                      <a:pt x="13411" y="227016"/>
                    </a:moveTo>
                    <a:cubicBezTo>
                      <a:pt x="5990" y="227002"/>
                      <a:pt x="-13" y="220987"/>
                      <a:pt x="0" y="213583"/>
                    </a:cubicBezTo>
                    <a:cubicBezTo>
                      <a:pt x="0" y="212790"/>
                      <a:pt x="76" y="212000"/>
                      <a:pt x="215" y="211220"/>
                    </a:cubicBezTo>
                    <a:cubicBezTo>
                      <a:pt x="26709" y="70618"/>
                      <a:pt x="162425" y="-21929"/>
                      <a:pt x="303333" y="4508"/>
                    </a:cubicBezTo>
                    <a:cubicBezTo>
                      <a:pt x="366109" y="16286"/>
                      <a:pt x="422332" y="50742"/>
                      <a:pt x="461243" y="101285"/>
                    </a:cubicBezTo>
                    <a:cubicBezTo>
                      <a:pt x="465656" y="107215"/>
                      <a:pt x="464421" y="115593"/>
                      <a:pt x="458475" y="119998"/>
                    </a:cubicBezTo>
                    <a:cubicBezTo>
                      <a:pt x="452663" y="124304"/>
                      <a:pt x="444475" y="123231"/>
                      <a:pt x="439979" y="117573"/>
                    </a:cubicBezTo>
                    <a:cubicBezTo>
                      <a:pt x="361556" y="15858"/>
                      <a:pt x="215336" y="-3161"/>
                      <a:pt x="113395" y="75092"/>
                    </a:cubicBezTo>
                    <a:cubicBezTo>
                      <a:pt x="68108" y="109858"/>
                      <a:pt x="37207" y="160026"/>
                      <a:pt x="26582" y="216047"/>
                    </a:cubicBezTo>
                    <a:cubicBezTo>
                      <a:pt x="25411" y="222392"/>
                      <a:pt x="19876" y="227003"/>
                      <a:pt x="13411" y="227016"/>
                    </a:cubicBezTo>
                    <a:close/>
                  </a:path>
                </a:pathLst>
              </a:custGeom>
              <a:solidFill>
                <a:srgbClr val="00C1D5"/>
              </a:solidFill>
              <a:ln w="6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8" name="Picture Placeholder 3">
                <a:extLst>
                  <a:ext uri="{FF2B5EF4-FFF2-40B4-BE49-F238E27FC236}">
                    <a16:creationId xmlns:a16="http://schemas.microsoft.com/office/drawing/2014/main" id="{4F940B5C-C696-4AFE-B08A-7FD366EC4FCB}"/>
                  </a:ext>
                </a:extLst>
              </p:cNvPr>
              <p:cNvSpPr/>
              <p:nvPr/>
            </p:nvSpPr>
            <p:spPr>
              <a:xfrm>
                <a:off x="4630819" y="3404126"/>
                <a:ext cx="202637" cy="305949"/>
              </a:xfrm>
              <a:custGeom>
                <a:avLst/>
                <a:gdLst>
                  <a:gd name="connsiteX0" fmla="*/ 199049 w 202637"/>
                  <a:gd name="connsiteY0" fmla="*/ 266429 h 305949"/>
                  <a:gd name="connsiteX1" fmla="*/ 159695 w 202637"/>
                  <a:gd name="connsiteY1" fmla="*/ 305949 h 305949"/>
                  <a:gd name="connsiteX2" fmla="*/ 121279 w 202637"/>
                  <a:gd name="connsiteY2" fmla="*/ 266315 h 305949"/>
                  <a:gd name="connsiteX3" fmla="*/ 121589 w 202637"/>
                  <a:gd name="connsiteY3" fmla="*/ 247399 h 305949"/>
                  <a:gd name="connsiteX4" fmla="*/ 140541 w 202637"/>
                  <a:gd name="connsiteY4" fmla="*/ 247709 h 305949"/>
                  <a:gd name="connsiteX5" fmla="*/ 147063 w 202637"/>
                  <a:gd name="connsiteY5" fmla="*/ 254431 h 305949"/>
                  <a:gd name="connsiteX6" fmla="*/ 147063 w 202637"/>
                  <a:gd name="connsiteY6" fmla="*/ 26751 h 305949"/>
                  <a:gd name="connsiteX7" fmla="*/ 21801 w 202637"/>
                  <a:gd name="connsiteY7" fmla="*/ 26751 h 305949"/>
                  <a:gd name="connsiteX8" fmla="*/ 0 w 202637"/>
                  <a:gd name="connsiteY8" fmla="*/ 0 h 305949"/>
                  <a:gd name="connsiteX9" fmla="*/ 173867 w 202637"/>
                  <a:gd name="connsiteY9" fmla="*/ 0 h 305949"/>
                  <a:gd name="connsiteX10" fmla="*/ 173867 w 202637"/>
                  <a:gd name="connsiteY10" fmla="*/ 253768 h 305949"/>
                  <a:gd name="connsiteX11" fmla="*/ 180034 w 202637"/>
                  <a:gd name="connsiteY11" fmla="*/ 247582 h 305949"/>
                  <a:gd name="connsiteX12" fmla="*/ 198974 w 202637"/>
                  <a:gd name="connsiteY12" fmla="*/ 248119 h 305949"/>
                  <a:gd name="connsiteX13" fmla="*/ 199031 w 202637"/>
                  <a:gd name="connsiteY13" fmla="*/ 266423 h 305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637" h="305949">
                    <a:moveTo>
                      <a:pt x="199049" y="266429"/>
                    </a:moveTo>
                    <a:lnTo>
                      <a:pt x="159695" y="305949"/>
                    </a:lnTo>
                    <a:lnTo>
                      <a:pt x="121279" y="266315"/>
                    </a:lnTo>
                    <a:cubicBezTo>
                      <a:pt x="116131" y="261008"/>
                      <a:pt x="116264" y="252542"/>
                      <a:pt x="121589" y="247399"/>
                    </a:cubicBezTo>
                    <a:cubicBezTo>
                      <a:pt x="126908" y="242262"/>
                      <a:pt x="135393" y="242401"/>
                      <a:pt x="140541" y="247709"/>
                    </a:cubicBezTo>
                    <a:lnTo>
                      <a:pt x="147063" y="254431"/>
                    </a:lnTo>
                    <a:lnTo>
                      <a:pt x="147063" y="26751"/>
                    </a:lnTo>
                    <a:lnTo>
                      <a:pt x="21801" y="26751"/>
                    </a:lnTo>
                    <a:lnTo>
                      <a:pt x="0" y="0"/>
                    </a:lnTo>
                    <a:lnTo>
                      <a:pt x="173867" y="0"/>
                    </a:lnTo>
                    <a:lnTo>
                      <a:pt x="173867" y="253768"/>
                    </a:lnTo>
                    <a:lnTo>
                      <a:pt x="180034" y="247582"/>
                    </a:lnTo>
                    <a:cubicBezTo>
                      <a:pt x="185410" y="242509"/>
                      <a:pt x="193895" y="242749"/>
                      <a:pt x="198974" y="248119"/>
                    </a:cubicBezTo>
                    <a:cubicBezTo>
                      <a:pt x="203837" y="253250"/>
                      <a:pt x="203862" y="261261"/>
                      <a:pt x="199031" y="266423"/>
                    </a:cubicBezTo>
                    <a:close/>
                  </a:path>
                </a:pathLst>
              </a:custGeom>
              <a:solidFill>
                <a:srgbClr val="0091DA"/>
              </a:solidFill>
              <a:ln w="6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9" name="Picture Placeholder 3">
                <a:extLst>
                  <a:ext uri="{FF2B5EF4-FFF2-40B4-BE49-F238E27FC236}">
                    <a16:creationId xmlns:a16="http://schemas.microsoft.com/office/drawing/2014/main" id="{4F940B5C-C696-4AFE-B08A-7FD366EC4FCB}"/>
                  </a:ext>
                </a:extLst>
              </p:cNvPr>
              <p:cNvSpPr/>
              <p:nvPr/>
            </p:nvSpPr>
            <p:spPr>
              <a:xfrm>
                <a:off x="4534979" y="3404600"/>
                <a:ext cx="198109" cy="304325"/>
              </a:xfrm>
              <a:custGeom>
                <a:avLst/>
                <a:gdLst>
                  <a:gd name="connsiteX0" fmla="*/ 28257 w 198109"/>
                  <a:gd name="connsiteY0" fmla="*/ 304325 h 304325"/>
                  <a:gd name="connsiteX1" fmla="*/ 28257 w 198109"/>
                  <a:gd name="connsiteY1" fmla="*/ 52674 h 304325"/>
                  <a:gd name="connsiteX2" fmla="*/ 23192 w 198109"/>
                  <a:gd name="connsiteY2" fmla="*/ 58089 h 304325"/>
                  <a:gd name="connsiteX3" fmla="*/ 4246 w 198109"/>
                  <a:gd name="connsiteY3" fmla="*/ 58714 h 304325"/>
                  <a:gd name="connsiteX4" fmla="*/ 3619 w 198109"/>
                  <a:gd name="connsiteY4" fmla="*/ 39804 h 304325"/>
                  <a:gd name="connsiteX5" fmla="*/ 41035 w 198109"/>
                  <a:gd name="connsiteY5" fmla="*/ 0 h 304325"/>
                  <a:gd name="connsiteX6" fmla="*/ 81415 w 198109"/>
                  <a:gd name="connsiteY6" fmla="*/ 39381 h 304325"/>
                  <a:gd name="connsiteX7" fmla="*/ 81422 w 198109"/>
                  <a:gd name="connsiteY7" fmla="*/ 58297 h 304325"/>
                  <a:gd name="connsiteX8" fmla="*/ 62678 w 198109"/>
                  <a:gd name="connsiteY8" fmla="*/ 58512 h 304325"/>
                  <a:gd name="connsiteX9" fmla="*/ 55080 w 198109"/>
                  <a:gd name="connsiteY9" fmla="*/ 51101 h 304325"/>
                  <a:gd name="connsiteX10" fmla="*/ 55080 w 198109"/>
                  <a:gd name="connsiteY10" fmla="*/ 277574 h 304325"/>
                  <a:gd name="connsiteX11" fmla="*/ 176314 w 198109"/>
                  <a:gd name="connsiteY11" fmla="*/ 277574 h 304325"/>
                  <a:gd name="connsiteX12" fmla="*/ 198109 w 198109"/>
                  <a:gd name="connsiteY12" fmla="*/ 304325 h 30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8109" h="304325">
                    <a:moveTo>
                      <a:pt x="28257" y="304325"/>
                    </a:moveTo>
                    <a:lnTo>
                      <a:pt x="28257" y="52674"/>
                    </a:lnTo>
                    <a:lnTo>
                      <a:pt x="23192" y="58089"/>
                    </a:lnTo>
                    <a:cubicBezTo>
                      <a:pt x="18132" y="63485"/>
                      <a:pt x="9647" y="63763"/>
                      <a:pt x="4246" y="58714"/>
                    </a:cubicBezTo>
                    <a:cubicBezTo>
                      <a:pt x="-1162" y="53660"/>
                      <a:pt x="-1440" y="45200"/>
                      <a:pt x="3619" y="39804"/>
                    </a:cubicBezTo>
                    <a:lnTo>
                      <a:pt x="41035" y="0"/>
                    </a:lnTo>
                    <a:lnTo>
                      <a:pt x="81415" y="39381"/>
                    </a:lnTo>
                    <a:cubicBezTo>
                      <a:pt x="86652" y="44606"/>
                      <a:pt x="86652" y="53072"/>
                      <a:pt x="81422" y="58297"/>
                    </a:cubicBezTo>
                    <a:cubicBezTo>
                      <a:pt x="76267" y="63440"/>
                      <a:pt x="67947" y="63535"/>
                      <a:pt x="62678" y="58512"/>
                    </a:cubicBezTo>
                    <a:lnTo>
                      <a:pt x="55080" y="51101"/>
                    </a:lnTo>
                    <a:lnTo>
                      <a:pt x="55080" y="277574"/>
                    </a:lnTo>
                    <a:lnTo>
                      <a:pt x="176314" y="277574"/>
                    </a:lnTo>
                    <a:lnTo>
                      <a:pt x="198109" y="304325"/>
                    </a:lnTo>
                    <a:close/>
                  </a:path>
                </a:pathLst>
              </a:custGeom>
              <a:solidFill>
                <a:srgbClr val="0091DA"/>
              </a:solidFill>
              <a:ln w="6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0" name="Picture Placeholder 3">
                <a:extLst>
                  <a:ext uri="{FF2B5EF4-FFF2-40B4-BE49-F238E27FC236}">
                    <a16:creationId xmlns:a16="http://schemas.microsoft.com/office/drawing/2014/main" id="{4F940B5C-C696-4AFE-B08A-7FD366EC4FCB}"/>
                  </a:ext>
                </a:extLst>
              </p:cNvPr>
              <p:cNvSpPr/>
              <p:nvPr/>
            </p:nvSpPr>
            <p:spPr>
              <a:xfrm>
                <a:off x="4624904" y="3474106"/>
                <a:ext cx="115402" cy="171518"/>
              </a:xfrm>
              <a:custGeom>
                <a:avLst/>
                <a:gdLst>
                  <a:gd name="connsiteX0" fmla="*/ 99401 w 115402"/>
                  <a:gd name="connsiteY0" fmla="*/ 4619 h 171518"/>
                  <a:gd name="connsiteX1" fmla="*/ 101351 w 115402"/>
                  <a:gd name="connsiteY1" fmla="*/ 0 h 171518"/>
                  <a:gd name="connsiteX2" fmla="*/ 70274 w 115402"/>
                  <a:gd name="connsiteY2" fmla="*/ 0 h 171518"/>
                  <a:gd name="connsiteX3" fmla="*/ 9834 w 115402"/>
                  <a:gd name="connsiteY3" fmla="*/ 90438 h 171518"/>
                  <a:gd name="connsiteX4" fmla="*/ 61269 w 115402"/>
                  <a:gd name="connsiteY4" fmla="*/ 90438 h 171518"/>
                  <a:gd name="connsiteX5" fmla="*/ 1843 w 115402"/>
                  <a:gd name="connsiteY5" fmla="*/ 168214 h 171518"/>
                  <a:gd name="connsiteX6" fmla="*/ 0 w 115402"/>
                  <a:gd name="connsiteY6" fmla="*/ 171518 h 171518"/>
                  <a:gd name="connsiteX7" fmla="*/ 33022 w 115402"/>
                  <a:gd name="connsiteY7" fmla="*/ 171518 h 171518"/>
                  <a:gd name="connsiteX8" fmla="*/ 115403 w 115402"/>
                  <a:gd name="connsiteY8" fmla="*/ 63655 h 171518"/>
                  <a:gd name="connsiteX9" fmla="*/ 59927 w 115402"/>
                  <a:gd name="connsiteY9" fmla="*/ 63655 h 17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402" h="171518">
                    <a:moveTo>
                      <a:pt x="99401" y="4619"/>
                    </a:moveTo>
                    <a:cubicBezTo>
                      <a:pt x="100338" y="3216"/>
                      <a:pt x="100997" y="1649"/>
                      <a:pt x="101351" y="0"/>
                    </a:cubicBezTo>
                    <a:lnTo>
                      <a:pt x="70274" y="0"/>
                    </a:lnTo>
                    <a:lnTo>
                      <a:pt x="9834" y="90438"/>
                    </a:lnTo>
                    <a:lnTo>
                      <a:pt x="61269" y="90438"/>
                    </a:lnTo>
                    <a:lnTo>
                      <a:pt x="1843" y="168214"/>
                    </a:lnTo>
                    <a:cubicBezTo>
                      <a:pt x="1076" y="169225"/>
                      <a:pt x="456" y="170337"/>
                      <a:pt x="0" y="171518"/>
                    </a:cubicBezTo>
                    <a:lnTo>
                      <a:pt x="33022" y="171518"/>
                    </a:lnTo>
                    <a:lnTo>
                      <a:pt x="115403" y="63655"/>
                    </a:lnTo>
                    <a:lnTo>
                      <a:pt x="59927" y="63655"/>
                    </a:lnTo>
                    <a:close/>
                  </a:path>
                </a:pathLst>
              </a:custGeom>
              <a:solidFill>
                <a:srgbClr val="7F35B2"/>
              </a:solidFill>
              <a:ln w="6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6" name="Picture Placeholder 3">
                <a:extLst>
                  <a:ext uri="{FF2B5EF4-FFF2-40B4-BE49-F238E27FC236}">
                    <a16:creationId xmlns:a16="http://schemas.microsoft.com/office/drawing/2014/main" id="{4F940B5C-C696-4AFE-B08A-7FD366EC4FCB}"/>
                  </a:ext>
                </a:extLst>
              </p:cNvPr>
              <p:cNvSpPr/>
              <p:nvPr/>
            </p:nvSpPr>
            <p:spPr>
              <a:xfrm>
                <a:off x="4389746" y="3125463"/>
                <a:ext cx="578957" cy="418881"/>
              </a:xfrm>
              <a:custGeom>
                <a:avLst/>
                <a:gdLst>
                  <a:gd name="connsiteX0" fmla="*/ 430358 w 578957"/>
                  <a:gd name="connsiteY0" fmla="*/ 122889 h 418881"/>
                  <a:gd name="connsiteX1" fmla="*/ 425210 w 578957"/>
                  <a:gd name="connsiteY1" fmla="*/ 122984 h 418881"/>
                  <a:gd name="connsiteX2" fmla="*/ 209653 w 578957"/>
                  <a:gd name="connsiteY2" fmla="*/ 7362 h 418881"/>
                  <a:gd name="connsiteX3" fmla="*/ 86443 w 578957"/>
                  <a:gd name="connsiteY3" fmla="*/ 172424 h 418881"/>
                  <a:gd name="connsiteX4" fmla="*/ 86443 w 578957"/>
                  <a:gd name="connsiteY4" fmla="*/ 174155 h 418881"/>
                  <a:gd name="connsiteX5" fmla="*/ 6368 w 578957"/>
                  <a:gd name="connsiteY5" fmla="*/ 332721 h 418881"/>
                  <a:gd name="connsiteX6" fmla="*/ 121973 w 578957"/>
                  <a:gd name="connsiteY6" fmla="*/ 418881 h 418881"/>
                  <a:gd name="connsiteX7" fmla="*/ 121973 w 578957"/>
                  <a:gd name="connsiteY7" fmla="*/ 392137 h 418881"/>
                  <a:gd name="connsiteX8" fmla="*/ 26871 w 578957"/>
                  <a:gd name="connsiteY8" fmla="*/ 289550 h 418881"/>
                  <a:gd name="connsiteX9" fmla="*/ 103350 w 578957"/>
                  <a:gd name="connsiteY9" fmla="*/ 197159 h 418881"/>
                  <a:gd name="connsiteX10" fmla="*/ 114494 w 578957"/>
                  <a:gd name="connsiteY10" fmla="*/ 194556 h 418881"/>
                  <a:gd name="connsiteX11" fmla="*/ 113659 w 578957"/>
                  <a:gd name="connsiteY11" fmla="*/ 183183 h 418881"/>
                  <a:gd name="connsiteX12" fmla="*/ 113215 w 578957"/>
                  <a:gd name="connsiteY12" fmla="*/ 172442 h 418881"/>
                  <a:gd name="connsiteX13" fmla="*/ 259436 w 578957"/>
                  <a:gd name="connsiteY13" fmla="*/ 26822 h 418881"/>
                  <a:gd name="connsiteX14" fmla="*/ 351251 w 578957"/>
                  <a:gd name="connsiteY14" fmla="*/ 59152 h 418881"/>
                  <a:gd name="connsiteX15" fmla="*/ 401965 w 578957"/>
                  <a:gd name="connsiteY15" fmla="*/ 140119 h 418881"/>
                  <a:gd name="connsiteX16" fmla="*/ 404625 w 578957"/>
                  <a:gd name="connsiteY16" fmla="*/ 151782 h 418881"/>
                  <a:gd name="connsiteX17" fmla="*/ 416535 w 578957"/>
                  <a:gd name="connsiteY17" fmla="*/ 150449 h 418881"/>
                  <a:gd name="connsiteX18" fmla="*/ 430301 w 578957"/>
                  <a:gd name="connsiteY18" fmla="*/ 149653 h 418881"/>
                  <a:gd name="connsiteX19" fmla="*/ 552099 w 578957"/>
                  <a:gd name="connsiteY19" fmla="*/ 270677 h 418881"/>
                  <a:gd name="connsiteX20" fmla="*/ 493483 w 578957"/>
                  <a:gd name="connsiteY20" fmla="*/ 374686 h 418881"/>
                  <a:gd name="connsiteX21" fmla="*/ 488937 w 578957"/>
                  <a:gd name="connsiteY21" fmla="*/ 377308 h 418881"/>
                  <a:gd name="connsiteX22" fmla="*/ 464875 w 578957"/>
                  <a:gd name="connsiteY22" fmla="*/ 387272 h 418881"/>
                  <a:gd name="connsiteX23" fmla="*/ 464875 w 578957"/>
                  <a:gd name="connsiteY23" fmla="*/ 414932 h 418881"/>
                  <a:gd name="connsiteX24" fmla="*/ 501829 w 578957"/>
                  <a:gd name="connsiteY24" fmla="*/ 400754 h 418881"/>
                  <a:gd name="connsiteX25" fmla="*/ 507376 w 578957"/>
                  <a:gd name="connsiteY25" fmla="*/ 397557 h 418881"/>
                  <a:gd name="connsiteX26" fmla="*/ 557513 w 578957"/>
                  <a:gd name="connsiteY26" fmla="*/ 194289 h 418881"/>
                  <a:gd name="connsiteX27" fmla="*/ 430358 w 578957"/>
                  <a:gd name="connsiteY27" fmla="*/ 122889 h 418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78957" h="418881">
                    <a:moveTo>
                      <a:pt x="430358" y="122889"/>
                    </a:moveTo>
                    <a:cubicBezTo>
                      <a:pt x="428668" y="122889"/>
                      <a:pt x="426952" y="122921"/>
                      <a:pt x="425210" y="122984"/>
                    </a:cubicBezTo>
                    <a:cubicBezTo>
                      <a:pt x="397685" y="31663"/>
                      <a:pt x="301177" y="-20103"/>
                      <a:pt x="209653" y="7362"/>
                    </a:cubicBezTo>
                    <a:cubicBezTo>
                      <a:pt x="136619" y="29279"/>
                      <a:pt x="86570" y="96323"/>
                      <a:pt x="86443" y="172424"/>
                    </a:cubicBezTo>
                    <a:cubicBezTo>
                      <a:pt x="86443" y="172999"/>
                      <a:pt x="86443" y="173573"/>
                      <a:pt x="86443" y="174155"/>
                    </a:cubicBezTo>
                    <a:cubicBezTo>
                      <a:pt x="20450" y="195880"/>
                      <a:pt x="-15402" y="266873"/>
                      <a:pt x="6368" y="332721"/>
                    </a:cubicBezTo>
                    <a:cubicBezTo>
                      <a:pt x="22939" y="382824"/>
                      <a:pt x="69125" y="417251"/>
                      <a:pt x="121973" y="418881"/>
                    </a:cubicBezTo>
                    <a:lnTo>
                      <a:pt x="121973" y="392137"/>
                    </a:lnTo>
                    <a:cubicBezTo>
                      <a:pt x="67320" y="390014"/>
                      <a:pt x="24737" y="344081"/>
                      <a:pt x="26871" y="289550"/>
                    </a:cubicBezTo>
                    <a:cubicBezTo>
                      <a:pt x="28606" y="245083"/>
                      <a:pt x="59912" y="207259"/>
                      <a:pt x="103350" y="197159"/>
                    </a:cubicBezTo>
                    <a:lnTo>
                      <a:pt x="114494" y="194556"/>
                    </a:lnTo>
                    <a:lnTo>
                      <a:pt x="113659" y="183183"/>
                    </a:lnTo>
                    <a:cubicBezTo>
                      <a:pt x="113361" y="179070"/>
                      <a:pt x="113215" y="175652"/>
                      <a:pt x="113215" y="172442"/>
                    </a:cubicBezTo>
                    <a:cubicBezTo>
                      <a:pt x="113399" y="91986"/>
                      <a:pt x="178803" y="26850"/>
                      <a:pt x="259436" y="26822"/>
                    </a:cubicBezTo>
                    <a:cubicBezTo>
                      <a:pt x="292863" y="26687"/>
                      <a:pt x="325309" y="38111"/>
                      <a:pt x="351251" y="59152"/>
                    </a:cubicBezTo>
                    <a:cubicBezTo>
                      <a:pt x="376764" y="79717"/>
                      <a:pt x="394620" y="108227"/>
                      <a:pt x="401965" y="140119"/>
                    </a:cubicBezTo>
                    <a:lnTo>
                      <a:pt x="404625" y="151782"/>
                    </a:lnTo>
                    <a:lnTo>
                      <a:pt x="416535" y="150449"/>
                    </a:lnTo>
                    <a:cubicBezTo>
                      <a:pt x="421107" y="149930"/>
                      <a:pt x="425704" y="149664"/>
                      <a:pt x="430301" y="149653"/>
                    </a:cubicBezTo>
                    <a:cubicBezTo>
                      <a:pt x="497428" y="149513"/>
                      <a:pt x="551960" y="203698"/>
                      <a:pt x="552099" y="270677"/>
                    </a:cubicBezTo>
                    <a:cubicBezTo>
                      <a:pt x="552188" y="313204"/>
                      <a:pt x="529943" y="352667"/>
                      <a:pt x="493483" y="374686"/>
                    </a:cubicBezTo>
                    <a:cubicBezTo>
                      <a:pt x="491976" y="375596"/>
                      <a:pt x="490450" y="376480"/>
                      <a:pt x="488937" y="377308"/>
                    </a:cubicBezTo>
                    <a:cubicBezTo>
                      <a:pt x="481300" y="381484"/>
                      <a:pt x="473233" y="384826"/>
                      <a:pt x="464875" y="387272"/>
                    </a:cubicBezTo>
                    <a:lnTo>
                      <a:pt x="464875" y="414932"/>
                    </a:lnTo>
                    <a:cubicBezTo>
                      <a:pt x="477773" y="411874"/>
                      <a:pt x="490203" y="407111"/>
                      <a:pt x="501829" y="400754"/>
                    </a:cubicBezTo>
                    <a:cubicBezTo>
                      <a:pt x="503671" y="399744"/>
                      <a:pt x="505539" y="398669"/>
                      <a:pt x="507376" y="397557"/>
                    </a:cubicBezTo>
                    <a:cubicBezTo>
                      <a:pt x="577478" y="355239"/>
                      <a:pt x="599926" y="264235"/>
                      <a:pt x="557513" y="194289"/>
                    </a:cubicBezTo>
                    <a:cubicBezTo>
                      <a:pt x="530595" y="149899"/>
                      <a:pt x="482358" y="122810"/>
                      <a:pt x="430358" y="122889"/>
                    </a:cubicBezTo>
                    <a:close/>
                  </a:path>
                </a:pathLst>
              </a:custGeom>
              <a:solidFill>
                <a:srgbClr val="1D428A"/>
              </a:solidFill>
              <a:ln w="6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D0A0FF1B-02A9-4AE2-AAAB-C34E227B19D7}"/>
              </a:ext>
            </a:extLst>
          </p:cNvPr>
          <p:cNvSpPr/>
          <p:nvPr/>
        </p:nvSpPr>
        <p:spPr>
          <a:xfrm>
            <a:off x="231245" y="1809706"/>
            <a:ext cx="2611930" cy="291314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304">
              <a:spcAft>
                <a:spcPts val="600"/>
              </a:spcAft>
            </a:pPr>
            <a:endParaRPr lang="en-US" sz="1200">
              <a:solidFill>
                <a:srgbClr val="FFFFFF"/>
              </a:solidFill>
              <a:latin typeface="Metropoli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F2BB1-448C-3F42-93E7-08431C2FCE54}"/>
              </a:ext>
            </a:extLst>
          </p:cNvPr>
          <p:cNvSpPr txBox="1"/>
          <p:nvPr/>
        </p:nvSpPr>
        <p:spPr>
          <a:xfrm>
            <a:off x="347759" y="5201351"/>
            <a:ext cx="2478014" cy="33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04">
              <a:defRPr/>
            </a:pPr>
            <a:r>
              <a:rPr lang="en-US" sz="1600">
                <a:solidFill>
                  <a:schemeClr val="tx2"/>
                </a:solidFill>
                <a:latin typeface="Metropolis Semi Bold" panose="00000700000000000000" pitchFamily="2" charset="0"/>
              </a:rPr>
              <a:t>Production Site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9B7394E-70E2-4C00-817D-B35AE1671625}"/>
              </a:ext>
            </a:extLst>
          </p:cNvPr>
          <p:cNvGrpSpPr/>
          <p:nvPr/>
        </p:nvGrpSpPr>
        <p:grpSpPr>
          <a:xfrm>
            <a:off x="1009056" y="3277358"/>
            <a:ext cx="306518" cy="277836"/>
            <a:chOff x="509910" y="2211345"/>
            <a:chExt cx="139445" cy="126396"/>
          </a:xfrm>
        </p:grpSpPr>
        <p:sp>
          <p:nvSpPr>
            <p:cNvPr id="132" name="Graphic 10">
              <a:extLst>
                <a:ext uri="{FF2B5EF4-FFF2-40B4-BE49-F238E27FC236}">
                  <a16:creationId xmlns:a16="http://schemas.microsoft.com/office/drawing/2014/main" id="{3FE03BF4-0D9A-4FFE-9FF6-28D9AC8B7F34}"/>
                </a:ext>
              </a:extLst>
            </p:cNvPr>
            <p:cNvSpPr/>
            <p:nvPr/>
          </p:nvSpPr>
          <p:spPr>
            <a:xfrm>
              <a:off x="509910" y="2211345"/>
              <a:ext cx="139445" cy="36766"/>
            </a:xfrm>
            <a:custGeom>
              <a:avLst/>
              <a:gdLst>
                <a:gd name="connsiteX0" fmla="*/ 139442 w 139445"/>
                <a:gd name="connsiteY0" fmla="*/ -51 h 36766"/>
                <a:gd name="connsiteX1" fmla="*/ -4 w 139445"/>
                <a:gd name="connsiteY1" fmla="*/ -51 h 36766"/>
                <a:gd name="connsiteX2" fmla="*/ -4 w 139445"/>
                <a:gd name="connsiteY2" fmla="*/ 36716 h 36766"/>
                <a:gd name="connsiteX3" fmla="*/ 139442 w 139445"/>
                <a:gd name="connsiteY3" fmla="*/ 36716 h 36766"/>
                <a:gd name="connsiteX4" fmla="*/ 135347 w 139445"/>
                <a:gd name="connsiteY4" fmla="*/ 32620 h 36766"/>
                <a:gd name="connsiteX5" fmla="*/ 4092 w 139445"/>
                <a:gd name="connsiteY5" fmla="*/ 32620 h 36766"/>
                <a:gd name="connsiteX6" fmla="*/ 4092 w 139445"/>
                <a:gd name="connsiteY6" fmla="*/ 4045 h 36766"/>
                <a:gd name="connsiteX7" fmla="*/ 134966 w 139445"/>
                <a:gd name="connsiteY7" fmla="*/ 4045 h 3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45" h="36766">
                  <a:moveTo>
                    <a:pt x="139442" y="-51"/>
                  </a:moveTo>
                  <a:lnTo>
                    <a:pt x="-4" y="-51"/>
                  </a:lnTo>
                  <a:lnTo>
                    <a:pt x="-4" y="36716"/>
                  </a:lnTo>
                  <a:lnTo>
                    <a:pt x="139442" y="36716"/>
                  </a:lnTo>
                  <a:close/>
                  <a:moveTo>
                    <a:pt x="135347" y="32620"/>
                  </a:moveTo>
                  <a:lnTo>
                    <a:pt x="4092" y="32620"/>
                  </a:lnTo>
                  <a:lnTo>
                    <a:pt x="4092" y="4045"/>
                  </a:lnTo>
                  <a:lnTo>
                    <a:pt x="134966" y="40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3" name="Graphic 10">
              <a:extLst>
                <a:ext uri="{FF2B5EF4-FFF2-40B4-BE49-F238E27FC236}">
                  <a16:creationId xmlns:a16="http://schemas.microsoft.com/office/drawing/2014/main" id="{4768BEC7-C7D9-4B46-953C-7D4B2FE5D188}"/>
                </a:ext>
              </a:extLst>
            </p:cNvPr>
            <p:cNvSpPr/>
            <p:nvPr/>
          </p:nvSpPr>
          <p:spPr>
            <a:xfrm>
              <a:off x="632116" y="2223346"/>
              <a:ext cx="3524" cy="12668"/>
            </a:xfrm>
            <a:custGeom>
              <a:avLst/>
              <a:gdLst>
                <a:gd name="connsiteX0" fmla="*/ 0 w 3524"/>
                <a:gd name="connsiteY0" fmla="*/ 0 h 12668"/>
                <a:gd name="connsiteX1" fmla="*/ 3524 w 3524"/>
                <a:gd name="connsiteY1" fmla="*/ 0 h 12668"/>
                <a:gd name="connsiteX2" fmla="*/ 3524 w 3524"/>
                <a:gd name="connsiteY2" fmla="*/ 12668 h 12668"/>
                <a:gd name="connsiteX3" fmla="*/ 0 w 3524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" h="12668">
                  <a:moveTo>
                    <a:pt x="0" y="0"/>
                  </a:moveTo>
                  <a:lnTo>
                    <a:pt x="3524" y="0"/>
                  </a:lnTo>
                  <a:lnTo>
                    <a:pt x="3524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4" name="Graphic 10">
              <a:extLst>
                <a:ext uri="{FF2B5EF4-FFF2-40B4-BE49-F238E27FC236}">
                  <a16:creationId xmlns:a16="http://schemas.microsoft.com/office/drawing/2014/main" id="{8601BA2E-6F21-4678-8530-FDAFBDB30E66}"/>
                </a:ext>
              </a:extLst>
            </p:cNvPr>
            <p:cNvSpPr/>
            <p:nvPr/>
          </p:nvSpPr>
          <p:spPr>
            <a:xfrm>
              <a:off x="623639" y="2223346"/>
              <a:ext cx="4190" cy="12668"/>
            </a:xfrm>
            <a:custGeom>
              <a:avLst/>
              <a:gdLst>
                <a:gd name="connsiteX0" fmla="*/ 0 w 4190"/>
                <a:gd name="connsiteY0" fmla="*/ 0 h 12668"/>
                <a:gd name="connsiteX1" fmla="*/ 4191 w 4190"/>
                <a:gd name="connsiteY1" fmla="*/ 0 h 12668"/>
                <a:gd name="connsiteX2" fmla="*/ 4191 w 4190"/>
                <a:gd name="connsiteY2" fmla="*/ 12668 h 12668"/>
                <a:gd name="connsiteX3" fmla="*/ 0 w 4190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668">
                  <a:moveTo>
                    <a:pt x="0" y="0"/>
                  </a:moveTo>
                  <a:lnTo>
                    <a:pt x="4191" y="0"/>
                  </a:lnTo>
                  <a:lnTo>
                    <a:pt x="4191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5" name="Graphic 10">
              <a:extLst>
                <a:ext uri="{FF2B5EF4-FFF2-40B4-BE49-F238E27FC236}">
                  <a16:creationId xmlns:a16="http://schemas.microsoft.com/office/drawing/2014/main" id="{C74A191E-4F82-40C1-829D-833BB6EC9A80}"/>
                </a:ext>
              </a:extLst>
            </p:cNvPr>
            <p:cNvSpPr/>
            <p:nvPr/>
          </p:nvSpPr>
          <p:spPr>
            <a:xfrm>
              <a:off x="615162" y="2223346"/>
              <a:ext cx="4190" cy="12668"/>
            </a:xfrm>
            <a:custGeom>
              <a:avLst/>
              <a:gdLst>
                <a:gd name="connsiteX0" fmla="*/ 0 w 4190"/>
                <a:gd name="connsiteY0" fmla="*/ 0 h 12668"/>
                <a:gd name="connsiteX1" fmla="*/ 4191 w 4190"/>
                <a:gd name="connsiteY1" fmla="*/ 0 h 12668"/>
                <a:gd name="connsiteX2" fmla="*/ 4191 w 4190"/>
                <a:gd name="connsiteY2" fmla="*/ 12668 h 12668"/>
                <a:gd name="connsiteX3" fmla="*/ 0 w 4190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668">
                  <a:moveTo>
                    <a:pt x="0" y="0"/>
                  </a:moveTo>
                  <a:lnTo>
                    <a:pt x="4191" y="0"/>
                  </a:lnTo>
                  <a:lnTo>
                    <a:pt x="4191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6" name="Graphic 10">
              <a:extLst>
                <a:ext uri="{FF2B5EF4-FFF2-40B4-BE49-F238E27FC236}">
                  <a16:creationId xmlns:a16="http://schemas.microsoft.com/office/drawing/2014/main" id="{A283C56D-7625-4C4D-8C3E-BE331E0FC168}"/>
                </a:ext>
              </a:extLst>
            </p:cNvPr>
            <p:cNvSpPr/>
            <p:nvPr/>
          </p:nvSpPr>
          <p:spPr>
            <a:xfrm>
              <a:off x="607351" y="2223346"/>
              <a:ext cx="3524" cy="12668"/>
            </a:xfrm>
            <a:custGeom>
              <a:avLst/>
              <a:gdLst>
                <a:gd name="connsiteX0" fmla="*/ 0 w 3524"/>
                <a:gd name="connsiteY0" fmla="*/ 0 h 12668"/>
                <a:gd name="connsiteX1" fmla="*/ 3524 w 3524"/>
                <a:gd name="connsiteY1" fmla="*/ 0 h 12668"/>
                <a:gd name="connsiteX2" fmla="*/ 3524 w 3524"/>
                <a:gd name="connsiteY2" fmla="*/ 12668 h 12668"/>
                <a:gd name="connsiteX3" fmla="*/ 0 w 3524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" h="12668">
                  <a:moveTo>
                    <a:pt x="0" y="0"/>
                  </a:moveTo>
                  <a:lnTo>
                    <a:pt x="3524" y="0"/>
                  </a:lnTo>
                  <a:lnTo>
                    <a:pt x="3524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7" name="Graphic 10">
              <a:extLst>
                <a:ext uri="{FF2B5EF4-FFF2-40B4-BE49-F238E27FC236}">
                  <a16:creationId xmlns:a16="http://schemas.microsoft.com/office/drawing/2014/main" id="{232B4ECE-2E71-4220-8064-8D1CA1981BC8}"/>
                </a:ext>
              </a:extLst>
            </p:cNvPr>
            <p:cNvSpPr/>
            <p:nvPr/>
          </p:nvSpPr>
          <p:spPr>
            <a:xfrm>
              <a:off x="598874" y="2223346"/>
              <a:ext cx="4190" cy="12668"/>
            </a:xfrm>
            <a:custGeom>
              <a:avLst/>
              <a:gdLst>
                <a:gd name="connsiteX0" fmla="*/ 0 w 4190"/>
                <a:gd name="connsiteY0" fmla="*/ 0 h 12668"/>
                <a:gd name="connsiteX1" fmla="*/ 4191 w 4190"/>
                <a:gd name="connsiteY1" fmla="*/ 0 h 12668"/>
                <a:gd name="connsiteX2" fmla="*/ 4191 w 4190"/>
                <a:gd name="connsiteY2" fmla="*/ 12668 h 12668"/>
                <a:gd name="connsiteX3" fmla="*/ 0 w 4190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668">
                  <a:moveTo>
                    <a:pt x="0" y="0"/>
                  </a:moveTo>
                  <a:lnTo>
                    <a:pt x="4191" y="0"/>
                  </a:lnTo>
                  <a:lnTo>
                    <a:pt x="4191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8" name="Graphic 10">
              <a:extLst>
                <a:ext uri="{FF2B5EF4-FFF2-40B4-BE49-F238E27FC236}">
                  <a16:creationId xmlns:a16="http://schemas.microsoft.com/office/drawing/2014/main" id="{D26C5ADB-DCBE-4688-ADD0-B3D3597933CC}"/>
                </a:ext>
              </a:extLst>
            </p:cNvPr>
            <p:cNvSpPr/>
            <p:nvPr/>
          </p:nvSpPr>
          <p:spPr>
            <a:xfrm>
              <a:off x="590492" y="2223346"/>
              <a:ext cx="4190" cy="12668"/>
            </a:xfrm>
            <a:custGeom>
              <a:avLst/>
              <a:gdLst>
                <a:gd name="connsiteX0" fmla="*/ 0 w 4190"/>
                <a:gd name="connsiteY0" fmla="*/ 0 h 12668"/>
                <a:gd name="connsiteX1" fmla="*/ 4191 w 4190"/>
                <a:gd name="connsiteY1" fmla="*/ 0 h 12668"/>
                <a:gd name="connsiteX2" fmla="*/ 4191 w 4190"/>
                <a:gd name="connsiteY2" fmla="*/ 12668 h 12668"/>
                <a:gd name="connsiteX3" fmla="*/ 0 w 4190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668">
                  <a:moveTo>
                    <a:pt x="0" y="0"/>
                  </a:moveTo>
                  <a:lnTo>
                    <a:pt x="4191" y="0"/>
                  </a:lnTo>
                  <a:lnTo>
                    <a:pt x="4191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9" name="Graphic 10">
              <a:extLst>
                <a:ext uri="{FF2B5EF4-FFF2-40B4-BE49-F238E27FC236}">
                  <a16:creationId xmlns:a16="http://schemas.microsoft.com/office/drawing/2014/main" id="{BDA9BA7C-D1DD-40F3-AFF8-A98082A54875}"/>
                </a:ext>
              </a:extLst>
            </p:cNvPr>
            <p:cNvSpPr/>
            <p:nvPr/>
          </p:nvSpPr>
          <p:spPr>
            <a:xfrm>
              <a:off x="582681" y="2223346"/>
              <a:ext cx="4190" cy="12668"/>
            </a:xfrm>
            <a:custGeom>
              <a:avLst/>
              <a:gdLst>
                <a:gd name="connsiteX0" fmla="*/ 0 w 4190"/>
                <a:gd name="connsiteY0" fmla="*/ 0 h 12668"/>
                <a:gd name="connsiteX1" fmla="*/ 4191 w 4190"/>
                <a:gd name="connsiteY1" fmla="*/ 0 h 12668"/>
                <a:gd name="connsiteX2" fmla="*/ 4191 w 4190"/>
                <a:gd name="connsiteY2" fmla="*/ 12668 h 12668"/>
                <a:gd name="connsiteX3" fmla="*/ 0 w 4190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668">
                  <a:moveTo>
                    <a:pt x="0" y="0"/>
                  </a:moveTo>
                  <a:lnTo>
                    <a:pt x="4191" y="0"/>
                  </a:lnTo>
                  <a:lnTo>
                    <a:pt x="4191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0" name="Graphic 10">
              <a:extLst>
                <a:ext uri="{FF2B5EF4-FFF2-40B4-BE49-F238E27FC236}">
                  <a16:creationId xmlns:a16="http://schemas.microsoft.com/office/drawing/2014/main" id="{83B72454-6679-4496-9F24-982059C38994}"/>
                </a:ext>
              </a:extLst>
            </p:cNvPr>
            <p:cNvSpPr/>
            <p:nvPr/>
          </p:nvSpPr>
          <p:spPr>
            <a:xfrm>
              <a:off x="574204" y="2223346"/>
              <a:ext cx="4190" cy="12668"/>
            </a:xfrm>
            <a:custGeom>
              <a:avLst/>
              <a:gdLst>
                <a:gd name="connsiteX0" fmla="*/ 0 w 4190"/>
                <a:gd name="connsiteY0" fmla="*/ 0 h 12668"/>
                <a:gd name="connsiteX1" fmla="*/ 4191 w 4190"/>
                <a:gd name="connsiteY1" fmla="*/ 0 h 12668"/>
                <a:gd name="connsiteX2" fmla="*/ 4191 w 4190"/>
                <a:gd name="connsiteY2" fmla="*/ 12668 h 12668"/>
                <a:gd name="connsiteX3" fmla="*/ 0 w 4190"/>
                <a:gd name="connsiteY3" fmla="*/ 12668 h 1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668">
                  <a:moveTo>
                    <a:pt x="0" y="0"/>
                  </a:moveTo>
                  <a:lnTo>
                    <a:pt x="4191" y="0"/>
                  </a:lnTo>
                  <a:lnTo>
                    <a:pt x="4191" y="12668"/>
                  </a:lnTo>
                  <a:lnTo>
                    <a:pt x="0" y="126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1" name="Graphic 10">
              <a:extLst>
                <a:ext uri="{FF2B5EF4-FFF2-40B4-BE49-F238E27FC236}">
                  <a16:creationId xmlns:a16="http://schemas.microsoft.com/office/drawing/2014/main" id="{7F6910BD-FCA3-49DF-9195-FEF8A1C08B27}"/>
                </a:ext>
              </a:extLst>
            </p:cNvPr>
            <p:cNvSpPr/>
            <p:nvPr/>
          </p:nvSpPr>
          <p:spPr>
            <a:xfrm>
              <a:off x="521817" y="2225442"/>
              <a:ext cx="8573" cy="8572"/>
            </a:xfrm>
            <a:custGeom>
              <a:avLst/>
              <a:gdLst>
                <a:gd name="connsiteX0" fmla="*/ 8569 w 8573"/>
                <a:gd name="connsiteY0" fmla="*/ 4236 h 8572"/>
                <a:gd name="connsiteX1" fmla="*/ 4282 w 8573"/>
                <a:gd name="connsiteY1" fmla="*/ 8522 h 8572"/>
                <a:gd name="connsiteX2" fmla="*/ -4 w 8573"/>
                <a:gd name="connsiteY2" fmla="*/ 4236 h 8572"/>
                <a:gd name="connsiteX3" fmla="*/ 4284 w 8573"/>
                <a:gd name="connsiteY3" fmla="*/ -51 h 8572"/>
                <a:gd name="connsiteX4" fmla="*/ 4378 w 8573"/>
                <a:gd name="connsiteY4" fmla="*/ -51 h 8572"/>
                <a:gd name="connsiteX5" fmla="*/ 8570 w 8573"/>
                <a:gd name="connsiteY5" fmla="*/ 4140 h 8572"/>
                <a:gd name="connsiteX6" fmla="*/ 8569 w 8573"/>
                <a:gd name="connsiteY6" fmla="*/ 4236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3" h="8572">
                  <a:moveTo>
                    <a:pt x="8569" y="4236"/>
                  </a:moveTo>
                  <a:cubicBezTo>
                    <a:pt x="8568" y="6607"/>
                    <a:pt x="6649" y="8522"/>
                    <a:pt x="4282" y="8522"/>
                  </a:cubicBezTo>
                  <a:cubicBezTo>
                    <a:pt x="1915" y="8522"/>
                    <a:pt x="-5" y="6598"/>
                    <a:pt x="-4" y="4236"/>
                  </a:cubicBezTo>
                  <a:cubicBezTo>
                    <a:pt x="-3" y="1864"/>
                    <a:pt x="1917" y="-51"/>
                    <a:pt x="4284" y="-51"/>
                  </a:cubicBezTo>
                  <a:cubicBezTo>
                    <a:pt x="4315" y="-51"/>
                    <a:pt x="4346" y="-51"/>
                    <a:pt x="4378" y="-51"/>
                  </a:cubicBezTo>
                  <a:cubicBezTo>
                    <a:pt x="6692" y="-51"/>
                    <a:pt x="8569" y="1826"/>
                    <a:pt x="8570" y="4140"/>
                  </a:cubicBezTo>
                  <a:cubicBezTo>
                    <a:pt x="8570" y="4169"/>
                    <a:pt x="8570" y="4207"/>
                    <a:pt x="8569" y="423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2" name="Graphic 10">
              <a:extLst>
                <a:ext uri="{FF2B5EF4-FFF2-40B4-BE49-F238E27FC236}">
                  <a16:creationId xmlns:a16="http://schemas.microsoft.com/office/drawing/2014/main" id="{C6CD66DB-6A30-4736-99DC-1E1988D550A0}"/>
                </a:ext>
              </a:extLst>
            </p:cNvPr>
            <p:cNvSpPr/>
            <p:nvPr/>
          </p:nvSpPr>
          <p:spPr>
            <a:xfrm>
              <a:off x="509910" y="2255826"/>
              <a:ext cx="139445" cy="37433"/>
            </a:xfrm>
            <a:custGeom>
              <a:avLst/>
              <a:gdLst>
                <a:gd name="connsiteX0" fmla="*/ 139442 w 139445"/>
                <a:gd name="connsiteY0" fmla="*/ -51 h 37433"/>
                <a:gd name="connsiteX1" fmla="*/ -4 w 139445"/>
                <a:gd name="connsiteY1" fmla="*/ -51 h 37433"/>
                <a:gd name="connsiteX2" fmla="*/ -4 w 139445"/>
                <a:gd name="connsiteY2" fmla="*/ 37383 h 37433"/>
                <a:gd name="connsiteX3" fmla="*/ 139442 w 139445"/>
                <a:gd name="connsiteY3" fmla="*/ 37383 h 37433"/>
                <a:gd name="connsiteX4" fmla="*/ 135347 w 139445"/>
                <a:gd name="connsiteY4" fmla="*/ 33192 h 37433"/>
                <a:gd name="connsiteX5" fmla="*/ 4092 w 139445"/>
                <a:gd name="connsiteY5" fmla="*/ 33192 h 37433"/>
                <a:gd name="connsiteX6" fmla="*/ 4092 w 139445"/>
                <a:gd name="connsiteY6" fmla="*/ 4617 h 37433"/>
                <a:gd name="connsiteX7" fmla="*/ 134966 w 139445"/>
                <a:gd name="connsiteY7" fmla="*/ 4617 h 3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45" h="37433">
                  <a:moveTo>
                    <a:pt x="139442" y="-51"/>
                  </a:moveTo>
                  <a:lnTo>
                    <a:pt x="-4" y="-51"/>
                  </a:lnTo>
                  <a:lnTo>
                    <a:pt x="-4" y="37383"/>
                  </a:lnTo>
                  <a:lnTo>
                    <a:pt x="139442" y="37383"/>
                  </a:lnTo>
                  <a:close/>
                  <a:moveTo>
                    <a:pt x="135347" y="33192"/>
                  </a:moveTo>
                  <a:lnTo>
                    <a:pt x="4092" y="33192"/>
                  </a:lnTo>
                  <a:lnTo>
                    <a:pt x="4092" y="4617"/>
                  </a:lnTo>
                  <a:lnTo>
                    <a:pt x="134966" y="46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3" name="Graphic 10">
              <a:extLst>
                <a:ext uri="{FF2B5EF4-FFF2-40B4-BE49-F238E27FC236}">
                  <a16:creationId xmlns:a16="http://schemas.microsoft.com/office/drawing/2014/main" id="{FCB15F42-A119-4371-94B4-1567F96DEFAA}"/>
                </a:ext>
              </a:extLst>
            </p:cNvPr>
            <p:cNvSpPr/>
            <p:nvPr/>
          </p:nvSpPr>
          <p:spPr>
            <a:xfrm>
              <a:off x="632116" y="2268495"/>
              <a:ext cx="3524" cy="12001"/>
            </a:xfrm>
            <a:custGeom>
              <a:avLst/>
              <a:gdLst>
                <a:gd name="connsiteX0" fmla="*/ 0 w 3524"/>
                <a:gd name="connsiteY0" fmla="*/ 0 h 12001"/>
                <a:gd name="connsiteX1" fmla="*/ 3524 w 3524"/>
                <a:gd name="connsiteY1" fmla="*/ 0 h 12001"/>
                <a:gd name="connsiteX2" fmla="*/ 3524 w 3524"/>
                <a:gd name="connsiteY2" fmla="*/ 12002 h 12001"/>
                <a:gd name="connsiteX3" fmla="*/ 0 w 3524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" h="12001">
                  <a:moveTo>
                    <a:pt x="0" y="0"/>
                  </a:moveTo>
                  <a:lnTo>
                    <a:pt x="3524" y="0"/>
                  </a:lnTo>
                  <a:lnTo>
                    <a:pt x="3524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5" name="Graphic 10">
              <a:extLst>
                <a:ext uri="{FF2B5EF4-FFF2-40B4-BE49-F238E27FC236}">
                  <a16:creationId xmlns:a16="http://schemas.microsoft.com/office/drawing/2014/main" id="{4F4A9A55-99E5-4F80-93B3-D8933FAC7814}"/>
                </a:ext>
              </a:extLst>
            </p:cNvPr>
            <p:cNvSpPr/>
            <p:nvPr/>
          </p:nvSpPr>
          <p:spPr>
            <a:xfrm>
              <a:off x="623639" y="2268495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6" name="Graphic 10">
              <a:extLst>
                <a:ext uri="{FF2B5EF4-FFF2-40B4-BE49-F238E27FC236}">
                  <a16:creationId xmlns:a16="http://schemas.microsoft.com/office/drawing/2014/main" id="{3657396E-04D1-43AB-AC08-87490254FDF0}"/>
                </a:ext>
              </a:extLst>
            </p:cNvPr>
            <p:cNvSpPr/>
            <p:nvPr/>
          </p:nvSpPr>
          <p:spPr>
            <a:xfrm>
              <a:off x="615162" y="2268495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7" name="Graphic 10">
              <a:extLst>
                <a:ext uri="{FF2B5EF4-FFF2-40B4-BE49-F238E27FC236}">
                  <a16:creationId xmlns:a16="http://schemas.microsoft.com/office/drawing/2014/main" id="{4F8970EC-564C-489B-BAE0-63731EF6B03D}"/>
                </a:ext>
              </a:extLst>
            </p:cNvPr>
            <p:cNvSpPr/>
            <p:nvPr/>
          </p:nvSpPr>
          <p:spPr>
            <a:xfrm>
              <a:off x="607351" y="2268495"/>
              <a:ext cx="3524" cy="12001"/>
            </a:xfrm>
            <a:custGeom>
              <a:avLst/>
              <a:gdLst>
                <a:gd name="connsiteX0" fmla="*/ 0 w 3524"/>
                <a:gd name="connsiteY0" fmla="*/ 0 h 12001"/>
                <a:gd name="connsiteX1" fmla="*/ 3524 w 3524"/>
                <a:gd name="connsiteY1" fmla="*/ 0 h 12001"/>
                <a:gd name="connsiteX2" fmla="*/ 3524 w 3524"/>
                <a:gd name="connsiteY2" fmla="*/ 12002 h 12001"/>
                <a:gd name="connsiteX3" fmla="*/ 0 w 3524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" h="12001">
                  <a:moveTo>
                    <a:pt x="0" y="0"/>
                  </a:moveTo>
                  <a:lnTo>
                    <a:pt x="3524" y="0"/>
                  </a:lnTo>
                  <a:lnTo>
                    <a:pt x="3524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8" name="Graphic 10">
              <a:extLst>
                <a:ext uri="{FF2B5EF4-FFF2-40B4-BE49-F238E27FC236}">
                  <a16:creationId xmlns:a16="http://schemas.microsoft.com/office/drawing/2014/main" id="{C92D5688-6505-4705-9876-67752BC43556}"/>
                </a:ext>
              </a:extLst>
            </p:cNvPr>
            <p:cNvSpPr/>
            <p:nvPr/>
          </p:nvSpPr>
          <p:spPr>
            <a:xfrm>
              <a:off x="598874" y="2268495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49" name="Graphic 10">
              <a:extLst>
                <a:ext uri="{FF2B5EF4-FFF2-40B4-BE49-F238E27FC236}">
                  <a16:creationId xmlns:a16="http://schemas.microsoft.com/office/drawing/2014/main" id="{8DEE6AA9-3206-4CB0-885D-641878AC645F}"/>
                </a:ext>
              </a:extLst>
            </p:cNvPr>
            <p:cNvSpPr/>
            <p:nvPr/>
          </p:nvSpPr>
          <p:spPr>
            <a:xfrm>
              <a:off x="590492" y="2268495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0" name="Graphic 10">
              <a:extLst>
                <a:ext uri="{FF2B5EF4-FFF2-40B4-BE49-F238E27FC236}">
                  <a16:creationId xmlns:a16="http://schemas.microsoft.com/office/drawing/2014/main" id="{874DCE88-82C4-4B33-AE2B-B7E8416CD4F5}"/>
                </a:ext>
              </a:extLst>
            </p:cNvPr>
            <p:cNvSpPr/>
            <p:nvPr/>
          </p:nvSpPr>
          <p:spPr>
            <a:xfrm>
              <a:off x="582681" y="2268495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1" name="Graphic 10">
              <a:extLst>
                <a:ext uri="{FF2B5EF4-FFF2-40B4-BE49-F238E27FC236}">
                  <a16:creationId xmlns:a16="http://schemas.microsoft.com/office/drawing/2014/main" id="{987B4C8A-91B2-4313-A3E8-E0955BB0E24B}"/>
                </a:ext>
              </a:extLst>
            </p:cNvPr>
            <p:cNvSpPr/>
            <p:nvPr/>
          </p:nvSpPr>
          <p:spPr>
            <a:xfrm>
              <a:off x="574204" y="2268495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2" name="Graphic 10">
              <a:extLst>
                <a:ext uri="{FF2B5EF4-FFF2-40B4-BE49-F238E27FC236}">
                  <a16:creationId xmlns:a16="http://schemas.microsoft.com/office/drawing/2014/main" id="{3541A79E-89B3-42D4-AAC3-D98D704173A9}"/>
                </a:ext>
              </a:extLst>
            </p:cNvPr>
            <p:cNvSpPr/>
            <p:nvPr/>
          </p:nvSpPr>
          <p:spPr>
            <a:xfrm>
              <a:off x="521843" y="2270684"/>
              <a:ext cx="8572" cy="8572"/>
            </a:xfrm>
            <a:custGeom>
              <a:avLst/>
              <a:gdLst>
                <a:gd name="connsiteX0" fmla="*/ 8542 w 8572"/>
                <a:gd name="connsiteY0" fmla="*/ 3761 h 8572"/>
                <a:gd name="connsiteX1" fmla="*/ 4758 w 8572"/>
                <a:gd name="connsiteY1" fmla="*/ 8495 h 8572"/>
                <a:gd name="connsiteX2" fmla="*/ 23 w 8572"/>
                <a:gd name="connsiteY2" fmla="*/ 4713 h 8572"/>
                <a:gd name="connsiteX3" fmla="*/ 3807 w 8572"/>
                <a:gd name="connsiteY3" fmla="*/ -21 h 8572"/>
                <a:gd name="connsiteX4" fmla="*/ 4351 w 8572"/>
                <a:gd name="connsiteY4" fmla="*/ -49 h 8572"/>
                <a:gd name="connsiteX5" fmla="*/ 8542 w 8572"/>
                <a:gd name="connsiteY5" fmla="*/ 3761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" h="8572">
                  <a:moveTo>
                    <a:pt x="8542" y="3761"/>
                  </a:moveTo>
                  <a:cubicBezTo>
                    <a:pt x="8805" y="6113"/>
                    <a:pt x="7111" y="8238"/>
                    <a:pt x="4758" y="8495"/>
                  </a:cubicBezTo>
                  <a:cubicBezTo>
                    <a:pt x="2405" y="8761"/>
                    <a:pt x="285" y="7066"/>
                    <a:pt x="23" y="4713"/>
                  </a:cubicBezTo>
                  <a:cubicBezTo>
                    <a:pt x="-240" y="2361"/>
                    <a:pt x="1454" y="237"/>
                    <a:pt x="3807" y="-21"/>
                  </a:cubicBezTo>
                  <a:cubicBezTo>
                    <a:pt x="3988" y="-40"/>
                    <a:pt x="4169" y="-49"/>
                    <a:pt x="4351" y="-49"/>
                  </a:cubicBezTo>
                  <a:cubicBezTo>
                    <a:pt x="6543" y="-106"/>
                    <a:pt x="8390" y="1570"/>
                    <a:pt x="8542" y="376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3" name="Graphic 10">
              <a:extLst>
                <a:ext uri="{FF2B5EF4-FFF2-40B4-BE49-F238E27FC236}">
                  <a16:creationId xmlns:a16="http://schemas.microsoft.com/office/drawing/2014/main" id="{F0CC1F34-B041-4240-908C-2C3A2DC4C8C7}"/>
                </a:ext>
              </a:extLst>
            </p:cNvPr>
            <p:cNvSpPr/>
            <p:nvPr/>
          </p:nvSpPr>
          <p:spPr>
            <a:xfrm>
              <a:off x="509910" y="2300975"/>
              <a:ext cx="139445" cy="36766"/>
            </a:xfrm>
            <a:custGeom>
              <a:avLst/>
              <a:gdLst>
                <a:gd name="connsiteX0" fmla="*/ 139442 w 139445"/>
                <a:gd name="connsiteY0" fmla="*/ -51 h 36766"/>
                <a:gd name="connsiteX1" fmla="*/ -4 w 139445"/>
                <a:gd name="connsiteY1" fmla="*/ -51 h 36766"/>
                <a:gd name="connsiteX2" fmla="*/ -4 w 139445"/>
                <a:gd name="connsiteY2" fmla="*/ 36716 h 36766"/>
                <a:gd name="connsiteX3" fmla="*/ 139442 w 139445"/>
                <a:gd name="connsiteY3" fmla="*/ 36716 h 36766"/>
                <a:gd name="connsiteX4" fmla="*/ 135347 w 139445"/>
                <a:gd name="connsiteY4" fmla="*/ 32620 h 36766"/>
                <a:gd name="connsiteX5" fmla="*/ 4092 w 139445"/>
                <a:gd name="connsiteY5" fmla="*/ 32620 h 36766"/>
                <a:gd name="connsiteX6" fmla="*/ 4092 w 139445"/>
                <a:gd name="connsiteY6" fmla="*/ 4045 h 36766"/>
                <a:gd name="connsiteX7" fmla="*/ 134966 w 139445"/>
                <a:gd name="connsiteY7" fmla="*/ 4045 h 3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45" h="36766">
                  <a:moveTo>
                    <a:pt x="139442" y="-51"/>
                  </a:moveTo>
                  <a:lnTo>
                    <a:pt x="-4" y="-51"/>
                  </a:lnTo>
                  <a:lnTo>
                    <a:pt x="-4" y="36716"/>
                  </a:lnTo>
                  <a:lnTo>
                    <a:pt x="139442" y="36716"/>
                  </a:lnTo>
                  <a:close/>
                  <a:moveTo>
                    <a:pt x="135347" y="32620"/>
                  </a:moveTo>
                  <a:lnTo>
                    <a:pt x="4092" y="32620"/>
                  </a:lnTo>
                  <a:lnTo>
                    <a:pt x="4092" y="4045"/>
                  </a:lnTo>
                  <a:lnTo>
                    <a:pt x="134966" y="40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4" name="Graphic 10">
              <a:extLst>
                <a:ext uri="{FF2B5EF4-FFF2-40B4-BE49-F238E27FC236}">
                  <a16:creationId xmlns:a16="http://schemas.microsoft.com/office/drawing/2014/main" id="{90A326BE-3225-4B5A-ADF0-E42566CBDD75}"/>
                </a:ext>
              </a:extLst>
            </p:cNvPr>
            <p:cNvSpPr/>
            <p:nvPr/>
          </p:nvSpPr>
          <p:spPr>
            <a:xfrm>
              <a:off x="632116" y="2313739"/>
              <a:ext cx="3524" cy="12001"/>
            </a:xfrm>
            <a:custGeom>
              <a:avLst/>
              <a:gdLst>
                <a:gd name="connsiteX0" fmla="*/ 0 w 3524"/>
                <a:gd name="connsiteY0" fmla="*/ 0 h 12001"/>
                <a:gd name="connsiteX1" fmla="*/ 3524 w 3524"/>
                <a:gd name="connsiteY1" fmla="*/ 0 h 12001"/>
                <a:gd name="connsiteX2" fmla="*/ 3524 w 3524"/>
                <a:gd name="connsiteY2" fmla="*/ 12002 h 12001"/>
                <a:gd name="connsiteX3" fmla="*/ 0 w 3524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" h="12001">
                  <a:moveTo>
                    <a:pt x="0" y="0"/>
                  </a:moveTo>
                  <a:lnTo>
                    <a:pt x="3524" y="0"/>
                  </a:lnTo>
                  <a:lnTo>
                    <a:pt x="3524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5" name="Graphic 10">
              <a:extLst>
                <a:ext uri="{FF2B5EF4-FFF2-40B4-BE49-F238E27FC236}">
                  <a16:creationId xmlns:a16="http://schemas.microsoft.com/office/drawing/2014/main" id="{C14E0AD6-6370-4980-924D-210458409A12}"/>
                </a:ext>
              </a:extLst>
            </p:cNvPr>
            <p:cNvSpPr/>
            <p:nvPr/>
          </p:nvSpPr>
          <p:spPr>
            <a:xfrm>
              <a:off x="623639" y="2313739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6" name="Graphic 10">
              <a:extLst>
                <a:ext uri="{FF2B5EF4-FFF2-40B4-BE49-F238E27FC236}">
                  <a16:creationId xmlns:a16="http://schemas.microsoft.com/office/drawing/2014/main" id="{6B9AE77E-7ABE-4F50-BADE-B7E1C293789B}"/>
                </a:ext>
              </a:extLst>
            </p:cNvPr>
            <p:cNvSpPr/>
            <p:nvPr/>
          </p:nvSpPr>
          <p:spPr>
            <a:xfrm>
              <a:off x="615162" y="2313739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7" name="Graphic 10">
              <a:extLst>
                <a:ext uri="{FF2B5EF4-FFF2-40B4-BE49-F238E27FC236}">
                  <a16:creationId xmlns:a16="http://schemas.microsoft.com/office/drawing/2014/main" id="{E59550A0-5B65-4631-BC77-5799AD8F8A3C}"/>
                </a:ext>
              </a:extLst>
            </p:cNvPr>
            <p:cNvSpPr/>
            <p:nvPr/>
          </p:nvSpPr>
          <p:spPr>
            <a:xfrm>
              <a:off x="607351" y="2313739"/>
              <a:ext cx="3524" cy="12001"/>
            </a:xfrm>
            <a:custGeom>
              <a:avLst/>
              <a:gdLst>
                <a:gd name="connsiteX0" fmla="*/ 0 w 3524"/>
                <a:gd name="connsiteY0" fmla="*/ 0 h 12001"/>
                <a:gd name="connsiteX1" fmla="*/ 3524 w 3524"/>
                <a:gd name="connsiteY1" fmla="*/ 0 h 12001"/>
                <a:gd name="connsiteX2" fmla="*/ 3524 w 3524"/>
                <a:gd name="connsiteY2" fmla="*/ 12002 h 12001"/>
                <a:gd name="connsiteX3" fmla="*/ 0 w 3524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" h="12001">
                  <a:moveTo>
                    <a:pt x="0" y="0"/>
                  </a:moveTo>
                  <a:lnTo>
                    <a:pt x="3524" y="0"/>
                  </a:lnTo>
                  <a:lnTo>
                    <a:pt x="3524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8" name="Graphic 10">
              <a:extLst>
                <a:ext uri="{FF2B5EF4-FFF2-40B4-BE49-F238E27FC236}">
                  <a16:creationId xmlns:a16="http://schemas.microsoft.com/office/drawing/2014/main" id="{092AD41C-36FA-4117-9A3C-26C953F9AE5C}"/>
                </a:ext>
              </a:extLst>
            </p:cNvPr>
            <p:cNvSpPr/>
            <p:nvPr/>
          </p:nvSpPr>
          <p:spPr>
            <a:xfrm>
              <a:off x="598874" y="2313739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59" name="Graphic 10">
              <a:extLst>
                <a:ext uri="{FF2B5EF4-FFF2-40B4-BE49-F238E27FC236}">
                  <a16:creationId xmlns:a16="http://schemas.microsoft.com/office/drawing/2014/main" id="{DFA25FCF-43FF-4524-BD96-9933E128CFF0}"/>
                </a:ext>
              </a:extLst>
            </p:cNvPr>
            <p:cNvSpPr/>
            <p:nvPr/>
          </p:nvSpPr>
          <p:spPr>
            <a:xfrm>
              <a:off x="590492" y="2313739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60" name="Graphic 10">
              <a:extLst>
                <a:ext uri="{FF2B5EF4-FFF2-40B4-BE49-F238E27FC236}">
                  <a16:creationId xmlns:a16="http://schemas.microsoft.com/office/drawing/2014/main" id="{523430FF-B97D-48DE-B113-A4182F2B30C7}"/>
                </a:ext>
              </a:extLst>
            </p:cNvPr>
            <p:cNvSpPr/>
            <p:nvPr/>
          </p:nvSpPr>
          <p:spPr>
            <a:xfrm>
              <a:off x="582681" y="2313739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61" name="Graphic 10">
              <a:extLst>
                <a:ext uri="{FF2B5EF4-FFF2-40B4-BE49-F238E27FC236}">
                  <a16:creationId xmlns:a16="http://schemas.microsoft.com/office/drawing/2014/main" id="{58F3708F-9F91-4096-ADE9-37E78E66E782}"/>
                </a:ext>
              </a:extLst>
            </p:cNvPr>
            <p:cNvSpPr/>
            <p:nvPr/>
          </p:nvSpPr>
          <p:spPr>
            <a:xfrm>
              <a:off x="574204" y="2313739"/>
              <a:ext cx="4190" cy="12001"/>
            </a:xfrm>
            <a:custGeom>
              <a:avLst/>
              <a:gdLst>
                <a:gd name="connsiteX0" fmla="*/ 0 w 4190"/>
                <a:gd name="connsiteY0" fmla="*/ 0 h 12001"/>
                <a:gd name="connsiteX1" fmla="*/ 4191 w 4190"/>
                <a:gd name="connsiteY1" fmla="*/ 0 h 12001"/>
                <a:gd name="connsiteX2" fmla="*/ 4191 w 4190"/>
                <a:gd name="connsiteY2" fmla="*/ 12002 h 12001"/>
                <a:gd name="connsiteX3" fmla="*/ 0 w 4190"/>
                <a:gd name="connsiteY3" fmla="*/ 1200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" h="12001">
                  <a:moveTo>
                    <a:pt x="0" y="0"/>
                  </a:moveTo>
                  <a:lnTo>
                    <a:pt x="4191" y="0"/>
                  </a:lnTo>
                  <a:lnTo>
                    <a:pt x="4191" y="12002"/>
                  </a:lnTo>
                  <a:lnTo>
                    <a:pt x="0" y="120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62" name="Graphic 10">
              <a:extLst>
                <a:ext uri="{FF2B5EF4-FFF2-40B4-BE49-F238E27FC236}">
                  <a16:creationId xmlns:a16="http://schemas.microsoft.com/office/drawing/2014/main" id="{63168AE8-176F-46B0-AD90-8D6B4D87CB52}"/>
                </a:ext>
              </a:extLst>
            </p:cNvPr>
            <p:cNvSpPr/>
            <p:nvPr/>
          </p:nvSpPr>
          <p:spPr>
            <a:xfrm>
              <a:off x="521833" y="2315829"/>
              <a:ext cx="8573" cy="8575"/>
            </a:xfrm>
            <a:custGeom>
              <a:avLst/>
              <a:gdLst>
                <a:gd name="connsiteX0" fmla="*/ 8553 w 8573"/>
                <a:gd name="connsiteY0" fmla="*/ 3859 h 8575"/>
                <a:gd name="connsiteX1" fmla="*/ 4664 w 8573"/>
                <a:gd name="connsiteY1" fmla="*/ 8508 h 8575"/>
                <a:gd name="connsiteX2" fmla="*/ 13 w 8573"/>
                <a:gd name="connsiteY2" fmla="*/ 4621 h 8575"/>
                <a:gd name="connsiteX3" fmla="*/ 3902 w 8573"/>
                <a:gd name="connsiteY3" fmla="*/ -27 h 8575"/>
                <a:gd name="connsiteX4" fmla="*/ 4362 w 8573"/>
                <a:gd name="connsiteY4" fmla="*/ -46 h 8575"/>
                <a:gd name="connsiteX5" fmla="*/ 8549 w 8573"/>
                <a:gd name="connsiteY5" fmla="*/ 3755 h 8575"/>
                <a:gd name="connsiteX6" fmla="*/ 8553 w 8573"/>
                <a:gd name="connsiteY6" fmla="*/ 3859 h 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3" h="8575">
                  <a:moveTo>
                    <a:pt x="8553" y="3859"/>
                  </a:moveTo>
                  <a:cubicBezTo>
                    <a:pt x="8762" y="6222"/>
                    <a:pt x="7021" y="8298"/>
                    <a:pt x="4664" y="8508"/>
                  </a:cubicBezTo>
                  <a:cubicBezTo>
                    <a:pt x="2305" y="8717"/>
                    <a:pt x="224" y="6974"/>
                    <a:pt x="13" y="4621"/>
                  </a:cubicBezTo>
                  <a:cubicBezTo>
                    <a:pt x="-196" y="2259"/>
                    <a:pt x="1545" y="183"/>
                    <a:pt x="3902" y="-27"/>
                  </a:cubicBezTo>
                  <a:cubicBezTo>
                    <a:pt x="4056" y="-46"/>
                    <a:pt x="4208" y="-46"/>
                    <a:pt x="4362" y="-46"/>
                  </a:cubicBezTo>
                  <a:cubicBezTo>
                    <a:pt x="6569" y="-151"/>
                    <a:pt x="8443" y="1554"/>
                    <a:pt x="8549" y="3755"/>
                  </a:cubicBezTo>
                  <a:cubicBezTo>
                    <a:pt x="8551" y="3793"/>
                    <a:pt x="8552" y="3821"/>
                    <a:pt x="8553" y="385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A2B905B-88FC-410D-8A59-C1BD52FBBF33}"/>
              </a:ext>
            </a:extLst>
          </p:cNvPr>
          <p:cNvGrpSpPr/>
          <p:nvPr/>
        </p:nvGrpSpPr>
        <p:grpSpPr>
          <a:xfrm>
            <a:off x="1670044" y="3150060"/>
            <a:ext cx="532222" cy="532224"/>
            <a:chOff x="810614" y="2153432"/>
            <a:chExt cx="242125" cy="242126"/>
          </a:xfrm>
        </p:grpSpPr>
        <p:sp>
          <p:nvSpPr>
            <p:cNvPr id="129" name="Graphic 10">
              <a:extLst>
                <a:ext uri="{FF2B5EF4-FFF2-40B4-BE49-F238E27FC236}">
                  <a16:creationId xmlns:a16="http://schemas.microsoft.com/office/drawing/2014/main" id="{6FE4F262-30E7-46E1-81E6-42E76A21C300}"/>
                </a:ext>
              </a:extLst>
            </p:cNvPr>
            <p:cNvSpPr/>
            <p:nvPr/>
          </p:nvSpPr>
          <p:spPr>
            <a:xfrm>
              <a:off x="810614" y="2153432"/>
              <a:ext cx="242125" cy="242126"/>
            </a:xfrm>
            <a:custGeom>
              <a:avLst/>
              <a:gdLst>
                <a:gd name="connsiteX0" fmla="*/ -3 w 242125"/>
                <a:gd name="connsiteY0" fmla="*/ 121394 h 242126"/>
                <a:gd name="connsiteX1" fmla="*/ 120678 w 242125"/>
                <a:gd name="connsiteY1" fmla="*/ -50 h 242126"/>
                <a:gd name="connsiteX2" fmla="*/ 242121 w 242125"/>
                <a:gd name="connsiteY2" fmla="*/ 120632 h 242126"/>
                <a:gd name="connsiteX3" fmla="*/ 121440 w 242125"/>
                <a:gd name="connsiteY3" fmla="*/ 242076 h 242126"/>
                <a:gd name="connsiteX4" fmla="*/ 120964 w 242125"/>
                <a:gd name="connsiteY4" fmla="*/ 242076 h 242126"/>
                <a:gd name="connsiteX5" fmla="*/ -3 w 242125"/>
                <a:gd name="connsiteY5" fmla="*/ 121394 h 24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125" h="242126">
                  <a:moveTo>
                    <a:pt x="-3" y="121394"/>
                  </a:moveTo>
                  <a:cubicBezTo>
                    <a:pt x="-214" y="54528"/>
                    <a:pt x="53817" y="160"/>
                    <a:pt x="120678" y="-50"/>
                  </a:cubicBezTo>
                  <a:cubicBezTo>
                    <a:pt x="187538" y="-259"/>
                    <a:pt x="241911" y="53766"/>
                    <a:pt x="242121" y="120632"/>
                  </a:cubicBezTo>
                  <a:cubicBezTo>
                    <a:pt x="242332" y="187488"/>
                    <a:pt x="188300" y="241866"/>
                    <a:pt x="121440" y="242076"/>
                  </a:cubicBezTo>
                  <a:cubicBezTo>
                    <a:pt x="121282" y="242076"/>
                    <a:pt x="121123" y="242076"/>
                    <a:pt x="120964" y="242076"/>
                  </a:cubicBezTo>
                  <a:cubicBezTo>
                    <a:pt x="54246" y="242133"/>
                    <a:pt x="102" y="188117"/>
                    <a:pt x="-3" y="121394"/>
                  </a:cubicBezTo>
                </a:path>
              </a:pathLst>
            </a:custGeom>
            <a:solidFill>
              <a:schemeClr val="bg1"/>
            </a:solidFill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  <p:sp>
          <p:nvSpPr>
            <p:cNvPr id="130" name="Graphic 10">
              <a:extLst>
                <a:ext uri="{FF2B5EF4-FFF2-40B4-BE49-F238E27FC236}">
                  <a16:creationId xmlns:a16="http://schemas.microsoft.com/office/drawing/2014/main" id="{697F64D2-3DD5-4288-A185-BF182CB1DF92}"/>
                </a:ext>
              </a:extLst>
            </p:cNvPr>
            <p:cNvSpPr/>
            <p:nvPr/>
          </p:nvSpPr>
          <p:spPr>
            <a:xfrm>
              <a:off x="869860" y="2202867"/>
              <a:ext cx="122777" cy="143922"/>
            </a:xfrm>
            <a:custGeom>
              <a:avLst/>
              <a:gdLst>
                <a:gd name="connsiteX0" fmla="*/ 61909 w 122777"/>
                <a:gd name="connsiteY0" fmla="*/ 28810 h 143922"/>
                <a:gd name="connsiteX1" fmla="*/ 4759 w 122777"/>
                <a:gd name="connsiteY1" fmla="*/ 16428 h 143922"/>
                <a:gd name="connsiteX2" fmla="*/ 61909 w 122777"/>
                <a:gd name="connsiteY2" fmla="*/ 4045 h 143922"/>
                <a:gd name="connsiteX3" fmla="*/ 119059 w 122777"/>
                <a:gd name="connsiteY3" fmla="*/ 16428 h 143922"/>
                <a:gd name="connsiteX4" fmla="*/ 61909 w 122777"/>
                <a:gd name="connsiteY4" fmla="*/ 28810 h 143922"/>
                <a:gd name="connsiteX5" fmla="*/ 122774 w 122777"/>
                <a:gd name="connsiteY5" fmla="*/ 16428 h 143922"/>
                <a:gd name="connsiteX6" fmla="*/ 61909 w 122777"/>
                <a:gd name="connsiteY6" fmla="*/ -51 h 143922"/>
                <a:gd name="connsiteX7" fmla="*/ 1044 w 122777"/>
                <a:gd name="connsiteY7" fmla="*/ 16428 h 143922"/>
                <a:gd name="connsiteX8" fmla="*/ 61909 w 122777"/>
                <a:gd name="connsiteY8" fmla="*/ 32906 h 143922"/>
                <a:gd name="connsiteX9" fmla="*/ 119059 w 122777"/>
                <a:gd name="connsiteY9" fmla="*/ 22810 h 143922"/>
                <a:gd name="connsiteX10" fmla="*/ 119059 w 122777"/>
                <a:gd name="connsiteY10" fmla="*/ 51385 h 143922"/>
                <a:gd name="connsiteX11" fmla="*/ 119059 w 122777"/>
                <a:gd name="connsiteY11" fmla="*/ 52432 h 143922"/>
                <a:gd name="connsiteX12" fmla="*/ 61909 w 122777"/>
                <a:gd name="connsiteY12" fmla="*/ 64815 h 143922"/>
                <a:gd name="connsiteX13" fmla="*/ 4759 w 122777"/>
                <a:gd name="connsiteY13" fmla="*/ 52432 h 143922"/>
                <a:gd name="connsiteX14" fmla="*/ 4759 w 122777"/>
                <a:gd name="connsiteY14" fmla="*/ 33382 h 143922"/>
                <a:gd name="connsiteX15" fmla="*/ 2759 w 122777"/>
                <a:gd name="connsiteY15" fmla="*/ 31382 h 143922"/>
                <a:gd name="connsiteX16" fmla="*/ 758 w 122777"/>
                <a:gd name="connsiteY16" fmla="*/ 33382 h 143922"/>
                <a:gd name="connsiteX17" fmla="*/ 758 w 122777"/>
                <a:gd name="connsiteY17" fmla="*/ 52432 h 143922"/>
                <a:gd name="connsiteX18" fmla="*/ 61528 w 122777"/>
                <a:gd name="connsiteY18" fmla="*/ 68911 h 143922"/>
                <a:gd name="connsiteX19" fmla="*/ 118678 w 122777"/>
                <a:gd name="connsiteY19" fmla="*/ 58528 h 143922"/>
                <a:gd name="connsiteX20" fmla="*/ 118678 w 122777"/>
                <a:gd name="connsiteY20" fmla="*/ 88723 h 143922"/>
                <a:gd name="connsiteX21" fmla="*/ 118678 w 122777"/>
                <a:gd name="connsiteY21" fmla="*/ 89866 h 143922"/>
                <a:gd name="connsiteX22" fmla="*/ 61528 w 122777"/>
                <a:gd name="connsiteY22" fmla="*/ 102248 h 143922"/>
                <a:gd name="connsiteX23" fmla="*/ 4378 w 122777"/>
                <a:gd name="connsiteY23" fmla="*/ 89770 h 143922"/>
                <a:gd name="connsiteX24" fmla="*/ 4378 w 122777"/>
                <a:gd name="connsiteY24" fmla="*/ 70720 h 143922"/>
                <a:gd name="connsiteX25" fmla="*/ 2378 w 122777"/>
                <a:gd name="connsiteY25" fmla="*/ 68720 h 143922"/>
                <a:gd name="connsiteX26" fmla="*/ 377 w 122777"/>
                <a:gd name="connsiteY26" fmla="*/ 70720 h 143922"/>
                <a:gd name="connsiteX27" fmla="*/ 377 w 122777"/>
                <a:gd name="connsiteY27" fmla="*/ 89770 h 143922"/>
                <a:gd name="connsiteX28" fmla="*/ 61147 w 122777"/>
                <a:gd name="connsiteY28" fmla="*/ 106249 h 143922"/>
                <a:gd name="connsiteX29" fmla="*/ 118297 w 122777"/>
                <a:gd name="connsiteY29" fmla="*/ 95866 h 143922"/>
                <a:gd name="connsiteX30" fmla="*/ 118297 w 122777"/>
                <a:gd name="connsiteY30" fmla="*/ 126251 h 143922"/>
                <a:gd name="connsiteX31" fmla="*/ 118297 w 122777"/>
                <a:gd name="connsiteY31" fmla="*/ 127394 h 143922"/>
                <a:gd name="connsiteX32" fmla="*/ 61147 w 122777"/>
                <a:gd name="connsiteY32" fmla="*/ 139777 h 143922"/>
                <a:gd name="connsiteX33" fmla="*/ 3997 w 122777"/>
                <a:gd name="connsiteY33" fmla="*/ 127394 h 143922"/>
                <a:gd name="connsiteX34" fmla="*/ 3997 w 122777"/>
                <a:gd name="connsiteY34" fmla="*/ 108344 h 143922"/>
                <a:gd name="connsiteX35" fmla="*/ 1997 w 122777"/>
                <a:gd name="connsiteY35" fmla="*/ 106344 h 143922"/>
                <a:gd name="connsiteX36" fmla="*/ -4 w 122777"/>
                <a:gd name="connsiteY36" fmla="*/ 108344 h 143922"/>
                <a:gd name="connsiteX37" fmla="*/ -4 w 122777"/>
                <a:gd name="connsiteY37" fmla="*/ 127394 h 143922"/>
                <a:gd name="connsiteX38" fmla="*/ 60766 w 122777"/>
                <a:gd name="connsiteY38" fmla="*/ 143872 h 143922"/>
                <a:gd name="connsiteX39" fmla="*/ 121535 w 122777"/>
                <a:gd name="connsiteY39" fmla="*/ 128442 h 143922"/>
                <a:gd name="connsiteX40" fmla="*/ 122393 w 122777"/>
                <a:gd name="connsiteY40" fmla="*/ 128442 h 143922"/>
                <a:gd name="connsiteX41" fmla="*/ 122393 w 122777"/>
                <a:gd name="connsiteY41" fmla="*/ 17857 h 143922"/>
                <a:gd name="connsiteX42" fmla="*/ 122393 w 122777"/>
                <a:gd name="connsiteY42" fmla="*/ 17857 h 143922"/>
                <a:gd name="connsiteX43" fmla="*/ 122393 w 122777"/>
                <a:gd name="connsiteY43" fmla="*/ 16428 h 14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2777" h="143922">
                  <a:moveTo>
                    <a:pt x="61909" y="28810"/>
                  </a:moveTo>
                  <a:cubicBezTo>
                    <a:pt x="26762" y="28810"/>
                    <a:pt x="4759" y="21666"/>
                    <a:pt x="4759" y="16428"/>
                  </a:cubicBezTo>
                  <a:cubicBezTo>
                    <a:pt x="4759" y="11189"/>
                    <a:pt x="26381" y="4045"/>
                    <a:pt x="61909" y="4045"/>
                  </a:cubicBezTo>
                  <a:cubicBezTo>
                    <a:pt x="97437" y="4045"/>
                    <a:pt x="119059" y="11284"/>
                    <a:pt x="119059" y="16428"/>
                  </a:cubicBezTo>
                  <a:cubicBezTo>
                    <a:pt x="119059" y="21571"/>
                    <a:pt x="97532" y="28810"/>
                    <a:pt x="61909" y="28810"/>
                  </a:cubicBezTo>
                  <a:moveTo>
                    <a:pt x="122774" y="16428"/>
                  </a:moveTo>
                  <a:cubicBezTo>
                    <a:pt x="122774" y="5665"/>
                    <a:pt x="92198" y="-51"/>
                    <a:pt x="61909" y="-51"/>
                  </a:cubicBezTo>
                  <a:cubicBezTo>
                    <a:pt x="31619" y="-51"/>
                    <a:pt x="1044" y="5665"/>
                    <a:pt x="1044" y="16428"/>
                  </a:cubicBezTo>
                  <a:cubicBezTo>
                    <a:pt x="1044" y="27191"/>
                    <a:pt x="31715" y="32906"/>
                    <a:pt x="61909" y="32906"/>
                  </a:cubicBezTo>
                  <a:cubicBezTo>
                    <a:pt x="85531" y="32906"/>
                    <a:pt x="109534" y="29477"/>
                    <a:pt x="119059" y="22810"/>
                  </a:cubicBezTo>
                  <a:lnTo>
                    <a:pt x="119059" y="51385"/>
                  </a:lnTo>
                  <a:cubicBezTo>
                    <a:pt x="118965" y="51727"/>
                    <a:pt x="118965" y="52089"/>
                    <a:pt x="119059" y="52432"/>
                  </a:cubicBezTo>
                  <a:cubicBezTo>
                    <a:pt x="119059" y="57671"/>
                    <a:pt x="97532" y="64815"/>
                    <a:pt x="61909" y="64815"/>
                  </a:cubicBezTo>
                  <a:cubicBezTo>
                    <a:pt x="26285" y="64815"/>
                    <a:pt x="4759" y="57671"/>
                    <a:pt x="4759" y="52432"/>
                  </a:cubicBezTo>
                  <a:lnTo>
                    <a:pt x="4759" y="33382"/>
                  </a:lnTo>
                  <a:cubicBezTo>
                    <a:pt x="4759" y="32277"/>
                    <a:pt x="3863" y="31382"/>
                    <a:pt x="2759" y="31382"/>
                  </a:cubicBezTo>
                  <a:cubicBezTo>
                    <a:pt x="1654" y="31382"/>
                    <a:pt x="758" y="32277"/>
                    <a:pt x="758" y="33382"/>
                  </a:cubicBezTo>
                  <a:lnTo>
                    <a:pt x="758" y="52432"/>
                  </a:lnTo>
                  <a:cubicBezTo>
                    <a:pt x="758" y="63291"/>
                    <a:pt x="31334" y="68911"/>
                    <a:pt x="61528" y="68911"/>
                  </a:cubicBezTo>
                  <a:cubicBezTo>
                    <a:pt x="85531" y="68911"/>
                    <a:pt x="109724" y="65386"/>
                    <a:pt x="118678" y="58528"/>
                  </a:cubicBezTo>
                  <a:lnTo>
                    <a:pt x="118678" y="88723"/>
                  </a:lnTo>
                  <a:cubicBezTo>
                    <a:pt x="118585" y="89094"/>
                    <a:pt x="118585" y="89494"/>
                    <a:pt x="118678" y="89866"/>
                  </a:cubicBezTo>
                  <a:cubicBezTo>
                    <a:pt x="118678" y="95009"/>
                    <a:pt x="97151" y="102248"/>
                    <a:pt x="61528" y="102248"/>
                  </a:cubicBezTo>
                  <a:cubicBezTo>
                    <a:pt x="25904" y="102248"/>
                    <a:pt x="4378" y="95009"/>
                    <a:pt x="4378" y="89770"/>
                  </a:cubicBezTo>
                  <a:lnTo>
                    <a:pt x="4378" y="70720"/>
                  </a:lnTo>
                  <a:cubicBezTo>
                    <a:pt x="4378" y="69615"/>
                    <a:pt x="3482" y="68720"/>
                    <a:pt x="2378" y="68720"/>
                  </a:cubicBezTo>
                  <a:cubicBezTo>
                    <a:pt x="1273" y="68720"/>
                    <a:pt x="377" y="69615"/>
                    <a:pt x="377" y="70720"/>
                  </a:cubicBezTo>
                  <a:lnTo>
                    <a:pt x="377" y="89770"/>
                  </a:lnTo>
                  <a:cubicBezTo>
                    <a:pt x="377" y="100629"/>
                    <a:pt x="30953" y="106249"/>
                    <a:pt x="61147" y="106249"/>
                  </a:cubicBezTo>
                  <a:cubicBezTo>
                    <a:pt x="85150" y="106249"/>
                    <a:pt x="109343" y="102724"/>
                    <a:pt x="118297" y="95866"/>
                  </a:cubicBezTo>
                  <a:lnTo>
                    <a:pt x="118297" y="126251"/>
                  </a:lnTo>
                  <a:cubicBezTo>
                    <a:pt x="118214" y="126632"/>
                    <a:pt x="118214" y="127013"/>
                    <a:pt x="118297" y="127394"/>
                  </a:cubicBezTo>
                  <a:cubicBezTo>
                    <a:pt x="118297" y="132537"/>
                    <a:pt x="96770" y="139777"/>
                    <a:pt x="61147" y="139777"/>
                  </a:cubicBezTo>
                  <a:cubicBezTo>
                    <a:pt x="25523" y="139777"/>
                    <a:pt x="3997" y="132537"/>
                    <a:pt x="3997" y="127394"/>
                  </a:cubicBezTo>
                  <a:lnTo>
                    <a:pt x="3997" y="108344"/>
                  </a:lnTo>
                  <a:cubicBezTo>
                    <a:pt x="3997" y="107239"/>
                    <a:pt x="3101" y="106344"/>
                    <a:pt x="1997" y="106344"/>
                  </a:cubicBezTo>
                  <a:cubicBezTo>
                    <a:pt x="892" y="106344"/>
                    <a:pt x="-4" y="107239"/>
                    <a:pt x="-4" y="108344"/>
                  </a:cubicBezTo>
                  <a:lnTo>
                    <a:pt x="-4" y="127394"/>
                  </a:lnTo>
                  <a:cubicBezTo>
                    <a:pt x="-4" y="138157"/>
                    <a:pt x="30572" y="143872"/>
                    <a:pt x="60766" y="143872"/>
                  </a:cubicBezTo>
                  <a:cubicBezTo>
                    <a:pt x="90960" y="143872"/>
                    <a:pt x="119535" y="138538"/>
                    <a:pt x="121535" y="128442"/>
                  </a:cubicBezTo>
                  <a:lnTo>
                    <a:pt x="122393" y="128442"/>
                  </a:lnTo>
                  <a:lnTo>
                    <a:pt x="122393" y="17857"/>
                  </a:lnTo>
                  <a:lnTo>
                    <a:pt x="122393" y="17857"/>
                  </a:lnTo>
                  <a:cubicBezTo>
                    <a:pt x="122439" y="17380"/>
                    <a:pt x="122439" y="16904"/>
                    <a:pt x="122393" y="16428"/>
                  </a:cubicBezTo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3304"/>
              <a:endParaRPr lang="en-US" sz="1796">
                <a:solidFill>
                  <a:srgbClr val="717074"/>
                </a:solidFill>
                <a:latin typeface="Metropolis"/>
              </a:endParaRP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9DA8B50-03D9-4CA5-A8C5-4728B7CFFB7F}"/>
              </a:ext>
            </a:extLst>
          </p:cNvPr>
          <p:cNvSpPr/>
          <p:nvPr/>
        </p:nvSpPr>
        <p:spPr>
          <a:xfrm>
            <a:off x="997651" y="4331591"/>
            <a:ext cx="1012628" cy="758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304">
              <a:spcAft>
                <a:spcPts val="600"/>
              </a:spcAft>
            </a:pPr>
            <a:endParaRPr lang="en-US" sz="1200">
              <a:solidFill>
                <a:srgbClr val="FFFFFF"/>
              </a:solidFill>
              <a:latin typeface="Metropolis"/>
            </a:endParaRPr>
          </a:p>
        </p:txBody>
      </p:sp>
      <p:pic>
        <p:nvPicPr>
          <p:cNvPr id="165" name="Picture Placeholder 95">
            <a:extLst>
              <a:ext uri="{FF2B5EF4-FFF2-40B4-BE49-F238E27FC236}">
                <a16:creationId xmlns:a16="http://schemas.microsoft.com/office/drawing/2014/main" id="{2D68B019-09D4-44C1-A3E4-01FB00A875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0444" y="4231029"/>
            <a:ext cx="1012628" cy="1012629"/>
          </a:xfrm>
          <a:prstGeom prst="rect">
            <a:avLst/>
          </a:prstGeom>
        </p:spPr>
      </p:pic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1F7D17CF-83C7-459A-9C8D-67B2D7DCB971}"/>
              </a:ext>
            </a:extLst>
          </p:cNvPr>
          <p:cNvSpPr/>
          <p:nvPr/>
        </p:nvSpPr>
        <p:spPr>
          <a:xfrm>
            <a:off x="981340" y="4122289"/>
            <a:ext cx="801709" cy="459058"/>
          </a:xfrm>
          <a:custGeom>
            <a:avLst/>
            <a:gdLst>
              <a:gd name="connsiteX0" fmla="*/ 516746 w 600871"/>
              <a:gd name="connsiteY0" fmla="*/ 129022 h 344058"/>
              <a:gd name="connsiteX1" fmla="*/ 390254 w 600871"/>
              <a:gd name="connsiteY1" fmla="*/ 0 h 344058"/>
              <a:gd name="connsiteX2" fmla="*/ 387092 w 600871"/>
              <a:gd name="connsiteY2" fmla="*/ 0 h 344058"/>
              <a:gd name="connsiteX3" fmla="*/ 266924 w 600871"/>
              <a:gd name="connsiteY3" fmla="*/ 87912 h 344058"/>
              <a:gd name="connsiteX4" fmla="*/ 222020 w 600871"/>
              <a:gd name="connsiteY4" fmla="*/ 77160 h 344058"/>
              <a:gd name="connsiteX5" fmla="*/ 219490 w 600871"/>
              <a:gd name="connsiteY5" fmla="*/ 77160 h 344058"/>
              <a:gd name="connsiteX6" fmla="*/ 111339 w 600871"/>
              <a:gd name="connsiteY6" fmla="*/ 165705 h 344058"/>
              <a:gd name="connsiteX7" fmla="*/ 89835 w 600871"/>
              <a:gd name="connsiteY7" fmla="*/ 162542 h 344058"/>
              <a:gd name="connsiteX8" fmla="*/ 87938 w 600871"/>
              <a:gd name="connsiteY8" fmla="*/ 162542 h 344058"/>
              <a:gd name="connsiteX9" fmla="*/ 26 w 600871"/>
              <a:gd name="connsiteY9" fmla="*/ 249189 h 344058"/>
              <a:gd name="connsiteX10" fmla="*/ 91733 w 600871"/>
              <a:gd name="connsiteY10" fmla="*/ 344058 h 344058"/>
              <a:gd name="connsiteX11" fmla="*/ 101852 w 600871"/>
              <a:gd name="connsiteY11" fmla="*/ 344058 h 344058"/>
              <a:gd name="connsiteX12" fmla="*/ 143595 w 600871"/>
              <a:gd name="connsiteY12" fmla="*/ 344058 h 344058"/>
              <a:gd name="connsiteX13" fmla="*/ 143595 w 600871"/>
              <a:gd name="connsiteY13" fmla="*/ 328247 h 344058"/>
              <a:gd name="connsiteX14" fmla="*/ 101852 w 600871"/>
              <a:gd name="connsiteY14" fmla="*/ 328247 h 344058"/>
              <a:gd name="connsiteX15" fmla="*/ 91733 w 600871"/>
              <a:gd name="connsiteY15" fmla="*/ 328247 h 344058"/>
              <a:gd name="connsiteX16" fmla="*/ 15205 w 600871"/>
              <a:gd name="connsiteY16" fmla="*/ 249822 h 344058"/>
              <a:gd name="connsiteX17" fmla="*/ 87306 w 600871"/>
              <a:gd name="connsiteY17" fmla="*/ 178354 h 344058"/>
              <a:gd name="connsiteX18" fmla="*/ 89203 w 600871"/>
              <a:gd name="connsiteY18" fmla="*/ 178354 h 344058"/>
              <a:gd name="connsiteX19" fmla="*/ 106912 w 600871"/>
              <a:gd name="connsiteY19" fmla="*/ 180884 h 344058"/>
              <a:gd name="connsiteX20" fmla="*/ 123356 w 600871"/>
              <a:gd name="connsiteY20" fmla="*/ 185311 h 344058"/>
              <a:gd name="connsiteX21" fmla="*/ 127151 w 600871"/>
              <a:gd name="connsiteY21" fmla="*/ 168867 h 344058"/>
              <a:gd name="connsiteX22" fmla="*/ 220122 w 600871"/>
              <a:gd name="connsiteY22" fmla="*/ 92972 h 344058"/>
              <a:gd name="connsiteX23" fmla="*/ 222652 w 600871"/>
              <a:gd name="connsiteY23" fmla="*/ 92972 h 344058"/>
              <a:gd name="connsiteX24" fmla="*/ 261232 w 600871"/>
              <a:gd name="connsiteY24" fmla="*/ 101826 h 344058"/>
              <a:gd name="connsiteX25" fmla="*/ 276411 w 600871"/>
              <a:gd name="connsiteY25" fmla="*/ 109416 h 344058"/>
              <a:gd name="connsiteX26" fmla="*/ 282736 w 600871"/>
              <a:gd name="connsiteY26" fmla="*/ 93604 h 344058"/>
              <a:gd name="connsiteX27" fmla="*/ 388357 w 600871"/>
              <a:gd name="connsiteY27" fmla="*/ 15812 h 344058"/>
              <a:gd name="connsiteX28" fmla="*/ 390886 w 600871"/>
              <a:gd name="connsiteY28" fmla="*/ 15812 h 344058"/>
              <a:gd name="connsiteX29" fmla="*/ 502199 w 600871"/>
              <a:gd name="connsiteY29" fmla="*/ 130287 h 344058"/>
              <a:gd name="connsiteX30" fmla="*/ 503464 w 600871"/>
              <a:gd name="connsiteY30" fmla="*/ 143568 h 344058"/>
              <a:gd name="connsiteX31" fmla="*/ 516746 w 600871"/>
              <a:gd name="connsiteY31" fmla="*/ 144833 h 344058"/>
              <a:gd name="connsiteX32" fmla="*/ 585684 w 600871"/>
              <a:gd name="connsiteY32" fmla="*/ 237805 h 344058"/>
              <a:gd name="connsiteX33" fmla="*/ 509789 w 600871"/>
              <a:gd name="connsiteY33" fmla="*/ 326982 h 344058"/>
              <a:gd name="connsiteX34" fmla="*/ 507892 w 600871"/>
              <a:gd name="connsiteY34" fmla="*/ 326982 h 344058"/>
              <a:gd name="connsiteX35" fmla="*/ 498405 w 600871"/>
              <a:gd name="connsiteY35" fmla="*/ 326982 h 344058"/>
              <a:gd name="connsiteX36" fmla="*/ 498405 w 600871"/>
              <a:gd name="connsiteY36" fmla="*/ 342793 h 344058"/>
              <a:gd name="connsiteX37" fmla="*/ 507259 w 600871"/>
              <a:gd name="connsiteY37" fmla="*/ 342793 h 344058"/>
              <a:gd name="connsiteX38" fmla="*/ 509156 w 600871"/>
              <a:gd name="connsiteY38" fmla="*/ 342793 h 344058"/>
              <a:gd name="connsiteX39" fmla="*/ 600863 w 600871"/>
              <a:gd name="connsiteY39" fmla="*/ 238437 h 344058"/>
              <a:gd name="connsiteX40" fmla="*/ 516746 w 600871"/>
              <a:gd name="connsiteY40" fmla="*/ 129022 h 34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0871" h="344058">
                <a:moveTo>
                  <a:pt x="516746" y="129022"/>
                </a:moveTo>
                <a:cubicBezTo>
                  <a:pt x="510421" y="58186"/>
                  <a:pt x="456662" y="1897"/>
                  <a:pt x="390254" y="0"/>
                </a:cubicBezTo>
                <a:cubicBezTo>
                  <a:pt x="388989" y="0"/>
                  <a:pt x="388357" y="0"/>
                  <a:pt x="387092" y="0"/>
                </a:cubicBezTo>
                <a:cubicBezTo>
                  <a:pt x="333333" y="0"/>
                  <a:pt x="287163" y="36050"/>
                  <a:pt x="266924" y="87912"/>
                </a:cubicBezTo>
                <a:cubicBezTo>
                  <a:pt x="253010" y="81587"/>
                  <a:pt x="238464" y="77793"/>
                  <a:pt x="222020" y="77160"/>
                </a:cubicBezTo>
                <a:cubicBezTo>
                  <a:pt x="221387" y="77160"/>
                  <a:pt x="220122" y="77160"/>
                  <a:pt x="219490" y="77160"/>
                </a:cubicBezTo>
                <a:cubicBezTo>
                  <a:pt x="166363" y="77160"/>
                  <a:pt x="122091" y="114475"/>
                  <a:pt x="111339" y="165705"/>
                </a:cubicBezTo>
                <a:cubicBezTo>
                  <a:pt x="104382" y="163807"/>
                  <a:pt x="96792" y="162542"/>
                  <a:pt x="89835" y="162542"/>
                </a:cubicBezTo>
                <a:cubicBezTo>
                  <a:pt x="89203" y="162542"/>
                  <a:pt x="88571" y="162542"/>
                  <a:pt x="87938" y="162542"/>
                </a:cubicBezTo>
                <a:cubicBezTo>
                  <a:pt x="40504" y="162542"/>
                  <a:pt x="1291" y="201122"/>
                  <a:pt x="26" y="249189"/>
                </a:cubicBezTo>
                <a:cubicBezTo>
                  <a:pt x="-1239" y="297889"/>
                  <a:pt x="43666" y="342793"/>
                  <a:pt x="91733" y="344058"/>
                </a:cubicBezTo>
                <a:cubicBezTo>
                  <a:pt x="92998" y="344058"/>
                  <a:pt x="96792" y="344058"/>
                  <a:pt x="101852" y="344058"/>
                </a:cubicBezTo>
                <a:cubicBezTo>
                  <a:pt x="110707" y="344058"/>
                  <a:pt x="125253" y="344058"/>
                  <a:pt x="143595" y="344058"/>
                </a:cubicBezTo>
                <a:lnTo>
                  <a:pt x="143595" y="328247"/>
                </a:lnTo>
                <a:cubicBezTo>
                  <a:pt x="125253" y="328247"/>
                  <a:pt x="111339" y="328247"/>
                  <a:pt x="101852" y="328247"/>
                </a:cubicBezTo>
                <a:cubicBezTo>
                  <a:pt x="96160" y="328247"/>
                  <a:pt x="92998" y="328247"/>
                  <a:pt x="91733" y="328247"/>
                </a:cubicBezTo>
                <a:cubicBezTo>
                  <a:pt x="51255" y="326982"/>
                  <a:pt x="13940" y="289034"/>
                  <a:pt x="15205" y="249822"/>
                </a:cubicBezTo>
                <a:cubicBezTo>
                  <a:pt x="15838" y="209977"/>
                  <a:pt x="48726" y="178354"/>
                  <a:pt x="87306" y="178354"/>
                </a:cubicBezTo>
                <a:cubicBezTo>
                  <a:pt x="87938" y="178354"/>
                  <a:pt x="88571" y="178354"/>
                  <a:pt x="89203" y="178354"/>
                </a:cubicBezTo>
                <a:cubicBezTo>
                  <a:pt x="95528" y="178354"/>
                  <a:pt x="101220" y="179619"/>
                  <a:pt x="106912" y="180884"/>
                </a:cubicBezTo>
                <a:lnTo>
                  <a:pt x="123356" y="185311"/>
                </a:lnTo>
                <a:lnTo>
                  <a:pt x="127151" y="168867"/>
                </a:lnTo>
                <a:cubicBezTo>
                  <a:pt x="136637" y="125227"/>
                  <a:pt x="175850" y="92972"/>
                  <a:pt x="220122" y="92972"/>
                </a:cubicBezTo>
                <a:cubicBezTo>
                  <a:pt x="220755" y="92972"/>
                  <a:pt x="221387" y="92972"/>
                  <a:pt x="222652" y="92972"/>
                </a:cubicBezTo>
                <a:cubicBezTo>
                  <a:pt x="236566" y="93604"/>
                  <a:pt x="249215" y="96134"/>
                  <a:pt x="261232" y="101826"/>
                </a:cubicBezTo>
                <a:lnTo>
                  <a:pt x="276411" y="109416"/>
                </a:lnTo>
                <a:lnTo>
                  <a:pt x="282736" y="93604"/>
                </a:lnTo>
                <a:cubicBezTo>
                  <a:pt x="301077" y="46170"/>
                  <a:pt x="342187" y="15812"/>
                  <a:pt x="388357" y="15812"/>
                </a:cubicBezTo>
                <a:cubicBezTo>
                  <a:pt x="388989" y="15812"/>
                  <a:pt x="390254" y="15812"/>
                  <a:pt x="390886" y="15812"/>
                </a:cubicBezTo>
                <a:cubicBezTo>
                  <a:pt x="448440" y="17076"/>
                  <a:pt x="495875" y="66408"/>
                  <a:pt x="502199" y="130287"/>
                </a:cubicBezTo>
                <a:lnTo>
                  <a:pt x="503464" y="143568"/>
                </a:lnTo>
                <a:lnTo>
                  <a:pt x="516746" y="144833"/>
                </a:lnTo>
                <a:cubicBezTo>
                  <a:pt x="556591" y="148628"/>
                  <a:pt x="586949" y="189106"/>
                  <a:pt x="585684" y="237805"/>
                </a:cubicBezTo>
                <a:cubicBezTo>
                  <a:pt x="584419" y="287137"/>
                  <a:pt x="550266" y="326982"/>
                  <a:pt x="509789" y="326982"/>
                </a:cubicBezTo>
                <a:cubicBezTo>
                  <a:pt x="509156" y="326982"/>
                  <a:pt x="508524" y="326982"/>
                  <a:pt x="507892" y="326982"/>
                </a:cubicBezTo>
                <a:cubicBezTo>
                  <a:pt x="506627" y="326982"/>
                  <a:pt x="503464" y="326982"/>
                  <a:pt x="498405" y="326982"/>
                </a:cubicBezTo>
                <a:lnTo>
                  <a:pt x="498405" y="342793"/>
                </a:lnTo>
                <a:cubicBezTo>
                  <a:pt x="503464" y="342793"/>
                  <a:pt x="506627" y="342793"/>
                  <a:pt x="507259" y="342793"/>
                </a:cubicBezTo>
                <a:cubicBezTo>
                  <a:pt x="507892" y="342793"/>
                  <a:pt x="508524" y="342793"/>
                  <a:pt x="509156" y="342793"/>
                </a:cubicBezTo>
                <a:cubicBezTo>
                  <a:pt x="558488" y="342793"/>
                  <a:pt x="599598" y="295991"/>
                  <a:pt x="600863" y="238437"/>
                </a:cubicBezTo>
                <a:cubicBezTo>
                  <a:pt x="601496" y="180884"/>
                  <a:pt x="564813" y="133449"/>
                  <a:pt x="516746" y="129022"/>
                </a:cubicBezTo>
                <a:close/>
              </a:path>
            </a:pathLst>
          </a:custGeom>
          <a:solidFill>
            <a:schemeClr val="tx2"/>
          </a:solidFill>
          <a:ln w="6271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FFFFFF"/>
              </a:solidFill>
              <a:latin typeface="Metropolis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6A6A16A0-356C-421F-A2D2-3CF1BC836F9F}"/>
              </a:ext>
            </a:extLst>
          </p:cNvPr>
          <p:cNvSpPr txBox="1"/>
          <p:nvPr/>
        </p:nvSpPr>
        <p:spPr>
          <a:xfrm>
            <a:off x="231247" y="3805692"/>
            <a:ext cx="2594525" cy="2152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913304">
              <a:defRPr/>
            </a:pPr>
            <a:r>
              <a:rPr lang="en-US" sz="1400">
                <a:solidFill>
                  <a:schemeClr val="tx2"/>
                </a:solidFill>
                <a:latin typeface="Metropolis"/>
              </a:rPr>
              <a:t>VMFS / NFS / </a:t>
            </a:r>
            <a:r>
              <a:rPr lang="en-US" sz="1400" err="1">
                <a:solidFill>
                  <a:schemeClr val="tx2"/>
                </a:solidFill>
                <a:latin typeface="Metropolis"/>
              </a:rPr>
              <a:t>vSAN</a:t>
            </a:r>
            <a:r>
              <a:rPr lang="en-US" sz="1400">
                <a:solidFill>
                  <a:schemeClr val="tx2"/>
                </a:solidFill>
                <a:latin typeface="Metropolis"/>
              </a:rPr>
              <a:t> / </a:t>
            </a:r>
            <a:r>
              <a:rPr lang="en-US" sz="1400" err="1">
                <a:solidFill>
                  <a:schemeClr val="tx2"/>
                </a:solidFill>
                <a:latin typeface="Metropolis"/>
              </a:rPr>
              <a:t>vVols</a:t>
            </a:r>
            <a:endParaRPr lang="en-US" sz="1400">
              <a:solidFill>
                <a:schemeClr val="tx2"/>
              </a:solidFill>
              <a:latin typeface="Metropolis"/>
            </a:endParaRPr>
          </a:p>
        </p:txBody>
      </p:sp>
      <p:pic>
        <p:nvPicPr>
          <p:cNvPr id="226" name="Picture Placeholder 104">
            <a:extLst>
              <a:ext uri="{FF2B5EF4-FFF2-40B4-BE49-F238E27FC236}">
                <a16:creationId xmlns:a16="http://schemas.microsoft.com/office/drawing/2014/main" id="{E304B660-6B04-4DB9-9481-CDB03B0CB5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9387" y="2010991"/>
            <a:ext cx="491047" cy="491047"/>
          </a:xfrm>
          <a:prstGeom prst="rect">
            <a:avLst/>
          </a:prstGeom>
        </p:spPr>
      </p:pic>
      <p:pic>
        <p:nvPicPr>
          <p:cNvPr id="294" name="Picture Placeholder 104">
            <a:extLst>
              <a:ext uri="{FF2B5EF4-FFF2-40B4-BE49-F238E27FC236}">
                <a16:creationId xmlns:a16="http://schemas.microsoft.com/office/drawing/2014/main" id="{B8B4488B-E003-439F-9F4A-FE31667BD9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06665" y="2010991"/>
            <a:ext cx="491047" cy="491047"/>
          </a:xfrm>
          <a:prstGeom prst="rect">
            <a:avLst/>
          </a:prstGeom>
        </p:spPr>
      </p:pic>
      <p:pic>
        <p:nvPicPr>
          <p:cNvPr id="295" name="Picture Placeholder 104">
            <a:extLst>
              <a:ext uri="{FF2B5EF4-FFF2-40B4-BE49-F238E27FC236}">
                <a16:creationId xmlns:a16="http://schemas.microsoft.com/office/drawing/2014/main" id="{A3EB230F-0ECC-4FD5-A74F-845DA1A58D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83944" y="2010991"/>
            <a:ext cx="491047" cy="491047"/>
          </a:xfrm>
          <a:prstGeom prst="rect">
            <a:avLst/>
          </a:prstGeom>
        </p:spPr>
      </p:pic>
      <p:sp>
        <p:nvSpPr>
          <p:cNvPr id="94" name="Graphic 10">
            <a:extLst>
              <a:ext uri="{FF2B5EF4-FFF2-40B4-BE49-F238E27FC236}">
                <a16:creationId xmlns:a16="http://schemas.microsoft.com/office/drawing/2014/main" id="{CA32CD31-A8EB-B96D-0C6C-8C7F1467FA56}"/>
              </a:ext>
            </a:extLst>
          </p:cNvPr>
          <p:cNvSpPr/>
          <p:nvPr/>
        </p:nvSpPr>
        <p:spPr>
          <a:xfrm>
            <a:off x="896834" y="3146347"/>
            <a:ext cx="530549" cy="530549"/>
          </a:xfrm>
          <a:custGeom>
            <a:avLst/>
            <a:gdLst>
              <a:gd name="connsiteX0" fmla="*/ -4 w 241363"/>
              <a:gd name="connsiteY0" fmla="*/ 120631 h 241363"/>
              <a:gd name="connsiteX1" fmla="*/ 120678 w 241363"/>
              <a:gd name="connsiteY1" fmla="*/ -51 h 241363"/>
              <a:gd name="connsiteX2" fmla="*/ 241360 w 241363"/>
              <a:gd name="connsiteY2" fmla="*/ 120631 h 241363"/>
              <a:gd name="connsiteX3" fmla="*/ 120964 w 241363"/>
              <a:gd name="connsiteY3" fmla="*/ 241313 h 241363"/>
              <a:gd name="connsiteX4" fmla="*/ -4 w 241363"/>
              <a:gd name="connsiteY4" fmla="*/ 120917 h 241363"/>
              <a:gd name="connsiteX5" fmla="*/ -4 w 241363"/>
              <a:gd name="connsiteY5" fmla="*/ 120631 h 24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363" h="241363">
                <a:moveTo>
                  <a:pt x="-4" y="120631"/>
                </a:moveTo>
                <a:cubicBezTo>
                  <a:pt x="-4" y="53985"/>
                  <a:pt x="54028" y="-51"/>
                  <a:pt x="120678" y="-51"/>
                </a:cubicBezTo>
                <a:cubicBezTo>
                  <a:pt x="187329" y="-51"/>
                  <a:pt x="241360" y="53985"/>
                  <a:pt x="241360" y="120631"/>
                </a:cubicBezTo>
                <a:cubicBezTo>
                  <a:pt x="241360" y="187173"/>
                  <a:pt x="187503" y="241151"/>
                  <a:pt x="120964" y="241313"/>
                </a:cubicBezTo>
                <a:cubicBezTo>
                  <a:pt x="54314" y="241475"/>
                  <a:pt x="154" y="187563"/>
                  <a:pt x="-4" y="120917"/>
                </a:cubicBezTo>
                <a:cubicBezTo>
                  <a:pt x="-4" y="120822"/>
                  <a:pt x="-4" y="120727"/>
                  <a:pt x="-4" y="120631"/>
                </a:cubicBezTo>
              </a:path>
            </a:pathLst>
          </a:custGeom>
          <a:solidFill>
            <a:schemeClr val="bg1"/>
          </a:solidFill>
          <a:ln w="952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95" name="Graphic 10">
            <a:extLst>
              <a:ext uri="{FF2B5EF4-FFF2-40B4-BE49-F238E27FC236}">
                <a16:creationId xmlns:a16="http://schemas.microsoft.com/office/drawing/2014/main" id="{5A624A9D-C7EE-35D7-9381-EE665366AB92}"/>
              </a:ext>
            </a:extLst>
          </p:cNvPr>
          <p:cNvSpPr/>
          <p:nvPr/>
        </p:nvSpPr>
        <p:spPr>
          <a:xfrm>
            <a:off x="1009058" y="3271969"/>
            <a:ext cx="306519" cy="80817"/>
          </a:xfrm>
          <a:custGeom>
            <a:avLst/>
            <a:gdLst>
              <a:gd name="connsiteX0" fmla="*/ 139442 w 139445"/>
              <a:gd name="connsiteY0" fmla="*/ -51 h 36766"/>
              <a:gd name="connsiteX1" fmla="*/ -4 w 139445"/>
              <a:gd name="connsiteY1" fmla="*/ -51 h 36766"/>
              <a:gd name="connsiteX2" fmla="*/ -4 w 139445"/>
              <a:gd name="connsiteY2" fmla="*/ 36716 h 36766"/>
              <a:gd name="connsiteX3" fmla="*/ 139442 w 139445"/>
              <a:gd name="connsiteY3" fmla="*/ 36716 h 36766"/>
              <a:gd name="connsiteX4" fmla="*/ 135347 w 139445"/>
              <a:gd name="connsiteY4" fmla="*/ 32620 h 36766"/>
              <a:gd name="connsiteX5" fmla="*/ 4092 w 139445"/>
              <a:gd name="connsiteY5" fmla="*/ 32620 h 36766"/>
              <a:gd name="connsiteX6" fmla="*/ 4092 w 139445"/>
              <a:gd name="connsiteY6" fmla="*/ 4045 h 36766"/>
              <a:gd name="connsiteX7" fmla="*/ 134966 w 139445"/>
              <a:gd name="connsiteY7" fmla="*/ 4045 h 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5" h="36766">
                <a:moveTo>
                  <a:pt x="139442" y="-51"/>
                </a:moveTo>
                <a:lnTo>
                  <a:pt x="-4" y="-51"/>
                </a:lnTo>
                <a:lnTo>
                  <a:pt x="-4" y="36716"/>
                </a:lnTo>
                <a:lnTo>
                  <a:pt x="139442" y="36716"/>
                </a:lnTo>
                <a:close/>
                <a:moveTo>
                  <a:pt x="135347" y="32620"/>
                </a:moveTo>
                <a:lnTo>
                  <a:pt x="4092" y="32620"/>
                </a:lnTo>
                <a:lnTo>
                  <a:pt x="4092" y="4045"/>
                </a:lnTo>
                <a:lnTo>
                  <a:pt x="134966" y="4045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96" name="Graphic 10">
            <a:extLst>
              <a:ext uri="{FF2B5EF4-FFF2-40B4-BE49-F238E27FC236}">
                <a16:creationId xmlns:a16="http://schemas.microsoft.com/office/drawing/2014/main" id="{A4900D22-B215-DE37-393C-A943BEE65501}"/>
              </a:ext>
            </a:extLst>
          </p:cNvPr>
          <p:cNvSpPr/>
          <p:nvPr/>
        </p:nvSpPr>
        <p:spPr>
          <a:xfrm>
            <a:off x="1277680" y="3298348"/>
            <a:ext cx="7746" cy="27846"/>
          </a:xfrm>
          <a:custGeom>
            <a:avLst/>
            <a:gdLst>
              <a:gd name="connsiteX0" fmla="*/ 0 w 3524"/>
              <a:gd name="connsiteY0" fmla="*/ 0 h 12668"/>
              <a:gd name="connsiteX1" fmla="*/ 3524 w 3524"/>
              <a:gd name="connsiteY1" fmla="*/ 0 h 12668"/>
              <a:gd name="connsiteX2" fmla="*/ 3524 w 3524"/>
              <a:gd name="connsiteY2" fmla="*/ 12668 h 12668"/>
              <a:gd name="connsiteX3" fmla="*/ 0 w 3524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" h="12668">
                <a:moveTo>
                  <a:pt x="0" y="0"/>
                </a:moveTo>
                <a:lnTo>
                  <a:pt x="3524" y="0"/>
                </a:lnTo>
                <a:lnTo>
                  <a:pt x="3524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97" name="Graphic 10">
            <a:extLst>
              <a:ext uri="{FF2B5EF4-FFF2-40B4-BE49-F238E27FC236}">
                <a16:creationId xmlns:a16="http://schemas.microsoft.com/office/drawing/2014/main" id="{C84F7500-3F4D-1F95-7173-C44E408991FC}"/>
              </a:ext>
            </a:extLst>
          </p:cNvPr>
          <p:cNvSpPr/>
          <p:nvPr/>
        </p:nvSpPr>
        <p:spPr>
          <a:xfrm>
            <a:off x="1259049" y="3298348"/>
            <a:ext cx="9211" cy="27846"/>
          </a:xfrm>
          <a:custGeom>
            <a:avLst/>
            <a:gdLst>
              <a:gd name="connsiteX0" fmla="*/ 0 w 4190"/>
              <a:gd name="connsiteY0" fmla="*/ 0 h 12668"/>
              <a:gd name="connsiteX1" fmla="*/ 4191 w 4190"/>
              <a:gd name="connsiteY1" fmla="*/ 0 h 12668"/>
              <a:gd name="connsiteX2" fmla="*/ 4191 w 4190"/>
              <a:gd name="connsiteY2" fmla="*/ 12668 h 12668"/>
              <a:gd name="connsiteX3" fmla="*/ 0 w 4190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668">
                <a:moveTo>
                  <a:pt x="0" y="0"/>
                </a:moveTo>
                <a:lnTo>
                  <a:pt x="4191" y="0"/>
                </a:lnTo>
                <a:lnTo>
                  <a:pt x="4191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98" name="Graphic 10">
            <a:extLst>
              <a:ext uri="{FF2B5EF4-FFF2-40B4-BE49-F238E27FC236}">
                <a16:creationId xmlns:a16="http://schemas.microsoft.com/office/drawing/2014/main" id="{4667FDDF-0DEB-0A22-F90F-6A10A4817EC7}"/>
              </a:ext>
            </a:extLst>
          </p:cNvPr>
          <p:cNvSpPr/>
          <p:nvPr/>
        </p:nvSpPr>
        <p:spPr>
          <a:xfrm>
            <a:off x="1240416" y="3298348"/>
            <a:ext cx="9211" cy="27846"/>
          </a:xfrm>
          <a:custGeom>
            <a:avLst/>
            <a:gdLst>
              <a:gd name="connsiteX0" fmla="*/ 0 w 4190"/>
              <a:gd name="connsiteY0" fmla="*/ 0 h 12668"/>
              <a:gd name="connsiteX1" fmla="*/ 4191 w 4190"/>
              <a:gd name="connsiteY1" fmla="*/ 0 h 12668"/>
              <a:gd name="connsiteX2" fmla="*/ 4191 w 4190"/>
              <a:gd name="connsiteY2" fmla="*/ 12668 h 12668"/>
              <a:gd name="connsiteX3" fmla="*/ 0 w 4190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668">
                <a:moveTo>
                  <a:pt x="0" y="0"/>
                </a:moveTo>
                <a:lnTo>
                  <a:pt x="4191" y="0"/>
                </a:lnTo>
                <a:lnTo>
                  <a:pt x="4191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99" name="Graphic 10">
            <a:extLst>
              <a:ext uri="{FF2B5EF4-FFF2-40B4-BE49-F238E27FC236}">
                <a16:creationId xmlns:a16="http://schemas.microsoft.com/office/drawing/2014/main" id="{A52F76ED-9B57-77D3-87F5-34222D1C1BE5}"/>
              </a:ext>
            </a:extLst>
          </p:cNvPr>
          <p:cNvSpPr/>
          <p:nvPr/>
        </p:nvSpPr>
        <p:spPr>
          <a:xfrm>
            <a:off x="1223243" y="3298348"/>
            <a:ext cx="7746" cy="27846"/>
          </a:xfrm>
          <a:custGeom>
            <a:avLst/>
            <a:gdLst>
              <a:gd name="connsiteX0" fmla="*/ 0 w 3524"/>
              <a:gd name="connsiteY0" fmla="*/ 0 h 12668"/>
              <a:gd name="connsiteX1" fmla="*/ 3524 w 3524"/>
              <a:gd name="connsiteY1" fmla="*/ 0 h 12668"/>
              <a:gd name="connsiteX2" fmla="*/ 3524 w 3524"/>
              <a:gd name="connsiteY2" fmla="*/ 12668 h 12668"/>
              <a:gd name="connsiteX3" fmla="*/ 0 w 3524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" h="12668">
                <a:moveTo>
                  <a:pt x="0" y="0"/>
                </a:moveTo>
                <a:lnTo>
                  <a:pt x="3524" y="0"/>
                </a:lnTo>
                <a:lnTo>
                  <a:pt x="3524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0" name="Graphic 10">
            <a:extLst>
              <a:ext uri="{FF2B5EF4-FFF2-40B4-BE49-F238E27FC236}">
                <a16:creationId xmlns:a16="http://schemas.microsoft.com/office/drawing/2014/main" id="{555CACC7-09EA-8251-132B-1A89EA7EC233}"/>
              </a:ext>
            </a:extLst>
          </p:cNvPr>
          <p:cNvSpPr/>
          <p:nvPr/>
        </p:nvSpPr>
        <p:spPr>
          <a:xfrm>
            <a:off x="1204612" y="3298348"/>
            <a:ext cx="9211" cy="27846"/>
          </a:xfrm>
          <a:custGeom>
            <a:avLst/>
            <a:gdLst>
              <a:gd name="connsiteX0" fmla="*/ 0 w 4190"/>
              <a:gd name="connsiteY0" fmla="*/ 0 h 12668"/>
              <a:gd name="connsiteX1" fmla="*/ 4191 w 4190"/>
              <a:gd name="connsiteY1" fmla="*/ 0 h 12668"/>
              <a:gd name="connsiteX2" fmla="*/ 4191 w 4190"/>
              <a:gd name="connsiteY2" fmla="*/ 12668 h 12668"/>
              <a:gd name="connsiteX3" fmla="*/ 0 w 4190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668">
                <a:moveTo>
                  <a:pt x="0" y="0"/>
                </a:moveTo>
                <a:lnTo>
                  <a:pt x="4191" y="0"/>
                </a:lnTo>
                <a:lnTo>
                  <a:pt x="4191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1" name="Graphic 10">
            <a:extLst>
              <a:ext uri="{FF2B5EF4-FFF2-40B4-BE49-F238E27FC236}">
                <a16:creationId xmlns:a16="http://schemas.microsoft.com/office/drawing/2014/main" id="{228049BB-FCFD-36F6-E266-BF83645411CE}"/>
              </a:ext>
            </a:extLst>
          </p:cNvPr>
          <p:cNvSpPr/>
          <p:nvPr/>
        </p:nvSpPr>
        <p:spPr>
          <a:xfrm>
            <a:off x="1186188" y="3298348"/>
            <a:ext cx="9211" cy="27846"/>
          </a:xfrm>
          <a:custGeom>
            <a:avLst/>
            <a:gdLst>
              <a:gd name="connsiteX0" fmla="*/ 0 w 4190"/>
              <a:gd name="connsiteY0" fmla="*/ 0 h 12668"/>
              <a:gd name="connsiteX1" fmla="*/ 4191 w 4190"/>
              <a:gd name="connsiteY1" fmla="*/ 0 h 12668"/>
              <a:gd name="connsiteX2" fmla="*/ 4191 w 4190"/>
              <a:gd name="connsiteY2" fmla="*/ 12668 h 12668"/>
              <a:gd name="connsiteX3" fmla="*/ 0 w 4190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668">
                <a:moveTo>
                  <a:pt x="0" y="0"/>
                </a:moveTo>
                <a:lnTo>
                  <a:pt x="4191" y="0"/>
                </a:lnTo>
                <a:lnTo>
                  <a:pt x="4191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2" name="Graphic 10">
            <a:extLst>
              <a:ext uri="{FF2B5EF4-FFF2-40B4-BE49-F238E27FC236}">
                <a16:creationId xmlns:a16="http://schemas.microsoft.com/office/drawing/2014/main" id="{937CCA7A-6B70-348C-13F0-1DF6FF9C60B8}"/>
              </a:ext>
            </a:extLst>
          </p:cNvPr>
          <p:cNvSpPr/>
          <p:nvPr/>
        </p:nvSpPr>
        <p:spPr>
          <a:xfrm>
            <a:off x="1169018" y="3298348"/>
            <a:ext cx="9211" cy="27846"/>
          </a:xfrm>
          <a:custGeom>
            <a:avLst/>
            <a:gdLst>
              <a:gd name="connsiteX0" fmla="*/ 0 w 4190"/>
              <a:gd name="connsiteY0" fmla="*/ 0 h 12668"/>
              <a:gd name="connsiteX1" fmla="*/ 4191 w 4190"/>
              <a:gd name="connsiteY1" fmla="*/ 0 h 12668"/>
              <a:gd name="connsiteX2" fmla="*/ 4191 w 4190"/>
              <a:gd name="connsiteY2" fmla="*/ 12668 h 12668"/>
              <a:gd name="connsiteX3" fmla="*/ 0 w 4190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668">
                <a:moveTo>
                  <a:pt x="0" y="0"/>
                </a:moveTo>
                <a:lnTo>
                  <a:pt x="4191" y="0"/>
                </a:lnTo>
                <a:lnTo>
                  <a:pt x="4191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3" name="Graphic 10">
            <a:extLst>
              <a:ext uri="{FF2B5EF4-FFF2-40B4-BE49-F238E27FC236}">
                <a16:creationId xmlns:a16="http://schemas.microsoft.com/office/drawing/2014/main" id="{D1F5A6D0-D583-ECB4-BC83-CC53D5DAA68E}"/>
              </a:ext>
            </a:extLst>
          </p:cNvPr>
          <p:cNvSpPr/>
          <p:nvPr/>
        </p:nvSpPr>
        <p:spPr>
          <a:xfrm>
            <a:off x="1150384" y="3298348"/>
            <a:ext cx="9211" cy="27846"/>
          </a:xfrm>
          <a:custGeom>
            <a:avLst/>
            <a:gdLst>
              <a:gd name="connsiteX0" fmla="*/ 0 w 4190"/>
              <a:gd name="connsiteY0" fmla="*/ 0 h 12668"/>
              <a:gd name="connsiteX1" fmla="*/ 4191 w 4190"/>
              <a:gd name="connsiteY1" fmla="*/ 0 h 12668"/>
              <a:gd name="connsiteX2" fmla="*/ 4191 w 4190"/>
              <a:gd name="connsiteY2" fmla="*/ 12668 h 12668"/>
              <a:gd name="connsiteX3" fmla="*/ 0 w 4190"/>
              <a:gd name="connsiteY3" fmla="*/ 12668 h 1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668">
                <a:moveTo>
                  <a:pt x="0" y="0"/>
                </a:moveTo>
                <a:lnTo>
                  <a:pt x="4191" y="0"/>
                </a:lnTo>
                <a:lnTo>
                  <a:pt x="4191" y="12668"/>
                </a:lnTo>
                <a:lnTo>
                  <a:pt x="0" y="1266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4" name="Graphic 10">
            <a:extLst>
              <a:ext uri="{FF2B5EF4-FFF2-40B4-BE49-F238E27FC236}">
                <a16:creationId xmlns:a16="http://schemas.microsoft.com/office/drawing/2014/main" id="{DDDA44F5-A3D6-B93D-E526-48651D25469A}"/>
              </a:ext>
            </a:extLst>
          </p:cNvPr>
          <p:cNvSpPr/>
          <p:nvPr/>
        </p:nvSpPr>
        <p:spPr>
          <a:xfrm>
            <a:off x="1035229" y="3302956"/>
            <a:ext cx="18844" cy="18842"/>
          </a:xfrm>
          <a:custGeom>
            <a:avLst/>
            <a:gdLst>
              <a:gd name="connsiteX0" fmla="*/ 8569 w 8573"/>
              <a:gd name="connsiteY0" fmla="*/ 4236 h 8572"/>
              <a:gd name="connsiteX1" fmla="*/ 4282 w 8573"/>
              <a:gd name="connsiteY1" fmla="*/ 8522 h 8572"/>
              <a:gd name="connsiteX2" fmla="*/ -4 w 8573"/>
              <a:gd name="connsiteY2" fmla="*/ 4236 h 8572"/>
              <a:gd name="connsiteX3" fmla="*/ 4284 w 8573"/>
              <a:gd name="connsiteY3" fmla="*/ -51 h 8572"/>
              <a:gd name="connsiteX4" fmla="*/ 4378 w 8573"/>
              <a:gd name="connsiteY4" fmla="*/ -51 h 8572"/>
              <a:gd name="connsiteX5" fmla="*/ 8570 w 8573"/>
              <a:gd name="connsiteY5" fmla="*/ 4140 h 8572"/>
              <a:gd name="connsiteX6" fmla="*/ 8569 w 8573"/>
              <a:gd name="connsiteY6" fmla="*/ 4236 h 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3" h="8572">
                <a:moveTo>
                  <a:pt x="8569" y="4236"/>
                </a:moveTo>
                <a:cubicBezTo>
                  <a:pt x="8568" y="6607"/>
                  <a:pt x="6649" y="8522"/>
                  <a:pt x="4282" y="8522"/>
                </a:cubicBezTo>
                <a:cubicBezTo>
                  <a:pt x="1915" y="8522"/>
                  <a:pt x="-5" y="6598"/>
                  <a:pt x="-4" y="4236"/>
                </a:cubicBezTo>
                <a:cubicBezTo>
                  <a:pt x="-3" y="1864"/>
                  <a:pt x="1917" y="-51"/>
                  <a:pt x="4284" y="-51"/>
                </a:cubicBezTo>
                <a:cubicBezTo>
                  <a:pt x="4315" y="-51"/>
                  <a:pt x="4346" y="-51"/>
                  <a:pt x="4378" y="-51"/>
                </a:cubicBezTo>
                <a:cubicBezTo>
                  <a:pt x="6692" y="-51"/>
                  <a:pt x="8569" y="1826"/>
                  <a:pt x="8570" y="4140"/>
                </a:cubicBezTo>
                <a:cubicBezTo>
                  <a:pt x="8570" y="4169"/>
                  <a:pt x="8570" y="4207"/>
                  <a:pt x="8569" y="4236"/>
                </a:cubicBezTo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5" name="Graphic 10">
            <a:extLst>
              <a:ext uri="{FF2B5EF4-FFF2-40B4-BE49-F238E27FC236}">
                <a16:creationId xmlns:a16="http://schemas.microsoft.com/office/drawing/2014/main" id="{0D2E3AC5-0872-5C21-6753-0D660F665CC3}"/>
              </a:ext>
            </a:extLst>
          </p:cNvPr>
          <p:cNvSpPr/>
          <p:nvPr/>
        </p:nvSpPr>
        <p:spPr>
          <a:xfrm>
            <a:off x="1009058" y="3369744"/>
            <a:ext cx="306519" cy="82284"/>
          </a:xfrm>
          <a:custGeom>
            <a:avLst/>
            <a:gdLst>
              <a:gd name="connsiteX0" fmla="*/ 139442 w 139445"/>
              <a:gd name="connsiteY0" fmla="*/ -51 h 37433"/>
              <a:gd name="connsiteX1" fmla="*/ -4 w 139445"/>
              <a:gd name="connsiteY1" fmla="*/ -51 h 37433"/>
              <a:gd name="connsiteX2" fmla="*/ -4 w 139445"/>
              <a:gd name="connsiteY2" fmla="*/ 37383 h 37433"/>
              <a:gd name="connsiteX3" fmla="*/ 139442 w 139445"/>
              <a:gd name="connsiteY3" fmla="*/ 37383 h 37433"/>
              <a:gd name="connsiteX4" fmla="*/ 135347 w 139445"/>
              <a:gd name="connsiteY4" fmla="*/ 33192 h 37433"/>
              <a:gd name="connsiteX5" fmla="*/ 4092 w 139445"/>
              <a:gd name="connsiteY5" fmla="*/ 33192 h 37433"/>
              <a:gd name="connsiteX6" fmla="*/ 4092 w 139445"/>
              <a:gd name="connsiteY6" fmla="*/ 4617 h 37433"/>
              <a:gd name="connsiteX7" fmla="*/ 134966 w 139445"/>
              <a:gd name="connsiteY7" fmla="*/ 4617 h 3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5" h="37433">
                <a:moveTo>
                  <a:pt x="139442" y="-51"/>
                </a:moveTo>
                <a:lnTo>
                  <a:pt x="-4" y="-51"/>
                </a:lnTo>
                <a:lnTo>
                  <a:pt x="-4" y="37383"/>
                </a:lnTo>
                <a:lnTo>
                  <a:pt x="139442" y="37383"/>
                </a:lnTo>
                <a:close/>
                <a:moveTo>
                  <a:pt x="135347" y="33192"/>
                </a:moveTo>
                <a:lnTo>
                  <a:pt x="4092" y="33192"/>
                </a:lnTo>
                <a:lnTo>
                  <a:pt x="4092" y="4617"/>
                </a:lnTo>
                <a:lnTo>
                  <a:pt x="134966" y="4617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6" name="Graphic 10">
            <a:extLst>
              <a:ext uri="{FF2B5EF4-FFF2-40B4-BE49-F238E27FC236}">
                <a16:creationId xmlns:a16="http://schemas.microsoft.com/office/drawing/2014/main" id="{26D3B2BB-2D0A-4C9F-ADEE-95AC11CF8105}"/>
              </a:ext>
            </a:extLst>
          </p:cNvPr>
          <p:cNvSpPr/>
          <p:nvPr/>
        </p:nvSpPr>
        <p:spPr>
          <a:xfrm>
            <a:off x="1277680" y="3397593"/>
            <a:ext cx="7746" cy="26380"/>
          </a:xfrm>
          <a:custGeom>
            <a:avLst/>
            <a:gdLst>
              <a:gd name="connsiteX0" fmla="*/ 0 w 3524"/>
              <a:gd name="connsiteY0" fmla="*/ 0 h 12001"/>
              <a:gd name="connsiteX1" fmla="*/ 3524 w 3524"/>
              <a:gd name="connsiteY1" fmla="*/ 0 h 12001"/>
              <a:gd name="connsiteX2" fmla="*/ 3524 w 3524"/>
              <a:gd name="connsiteY2" fmla="*/ 12002 h 12001"/>
              <a:gd name="connsiteX3" fmla="*/ 0 w 3524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" h="12001">
                <a:moveTo>
                  <a:pt x="0" y="0"/>
                </a:moveTo>
                <a:lnTo>
                  <a:pt x="3524" y="0"/>
                </a:lnTo>
                <a:lnTo>
                  <a:pt x="3524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7" name="Graphic 10">
            <a:extLst>
              <a:ext uri="{FF2B5EF4-FFF2-40B4-BE49-F238E27FC236}">
                <a16:creationId xmlns:a16="http://schemas.microsoft.com/office/drawing/2014/main" id="{C9343749-F004-C90A-0BAE-D0930304FD24}"/>
              </a:ext>
            </a:extLst>
          </p:cNvPr>
          <p:cNvSpPr/>
          <p:nvPr/>
        </p:nvSpPr>
        <p:spPr>
          <a:xfrm>
            <a:off x="1259049" y="3397593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8" name="Graphic 10">
            <a:extLst>
              <a:ext uri="{FF2B5EF4-FFF2-40B4-BE49-F238E27FC236}">
                <a16:creationId xmlns:a16="http://schemas.microsoft.com/office/drawing/2014/main" id="{E7AD9535-9181-1CF3-1E3A-4CCEC645A2CA}"/>
              </a:ext>
            </a:extLst>
          </p:cNvPr>
          <p:cNvSpPr/>
          <p:nvPr/>
        </p:nvSpPr>
        <p:spPr>
          <a:xfrm>
            <a:off x="1240416" y="3397593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09" name="Graphic 10">
            <a:extLst>
              <a:ext uri="{FF2B5EF4-FFF2-40B4-BE49-F238E27FC236}">
                <a16:creationId xmlns:a16="http://schemas.microsoft.com/office/drawing/2014/main" id="{6BBF40CE-7EC8-8D20-0952-E9F409ED90CA}"/>
              </a:ext>
            </a:extLst>
          </p:cNvPr>
          <p:cNvSpPr/>
          <p:nvPr/>
        </p:nvSpPr>
        <p:spPr>
          <a:xfrm>
            <a:off x="1223243" y="3397593"/>
            <a:ext cx="7746" cy="26380"/>
          </a:xfrm>
          <a:custGeom>
            <a:avLst/>
            <a:gdLst>
              <a:gd name="connsiteX0" fmla="*/ 0 w 3524"/>
              <a:gd name="connsiteY0" fmla="*/ 0 h 12001"/>
              <a:gd name="connsiteX1" fmla="*/ 3524 w 3524"/>
              <a:gd name="connsiteY1" fmla="*/ 0 h 12001"/>
              <a:gd name="connsiteX2" fmla="*/ 3524 w 3524"/>
              <a:gd name="connsiteY2" fmla="*/ 12002 h 12001"/>
              <a:gd name="connsiteX3" fmla="*/ 0 w 3524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" h="12001">
                <a:moveTo>
                  <a:pt x="0" y="0"/>
                </a:moveTo>
                <a:lnTo>
                  <a:pt x="3524" y="0"/>
                </a:lnTo>
                <a:lnTo>
                  <a:pt x="3524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0" name="Graphic 10">
            <a:extLst>
              <a:ext uri="{FF2B5EF4-FFF2-40B4-BE49-F238E27FC236}">
                <a16:creationId xmlns:a16="http://schemas.microsoft.com/office/drawing/2014/main" id="{CC955530-9085-F652-2AF0-B856981E957E}"/>
              </a:ext>
            </a:extLst>
          </p:cNvPr>
          <p:cNvSpPr/>
          <p:nvPr/>
        </p:nvSpPr>
        <p:spPr>
          <a:xfrm>
            <a:off x="1204612" y="3397593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3" name="Graphic 10">
            <a:extLst>
              <a:ext uri="{FF2B5EF4-FFF2-40B4-BE49-F238E27FC236}">
                <a16:creationId xmlns:a16="http://schemas.microsoft.com/office/drawing/2014/main" id="{31E39F4C-3808-0909-90C8-F60D7045F6B7}"/>
              </a:ext>
            </a:extLst>
          </p:cNvPr>
          <p:cNvSpPr/>
          <p:nvPr/>
        </p:nvSpPr>
        <p:spPr>
          <a:xfrm>
            <a:off x="1186188" y="3397593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4" name="Graphic 10">
            <a:extLst>
              <a:ext uri="{FF2B5EF4-FFF2-40B4-BE49-F238E27FC236}">
                <a16:creationId xmlns:a16="http://schemas.microsoft.com/office/drawing/2014/main" id="{B13443A3-621C-BB1D-120B-913FB7697648}"/>
              </a:ext>
            </a:extLst>
          </p:cNvPr>
          <p:cNvSpPr/>
          <p:nvPr/>
        </p:nvSpPr>
        <p:spPr>
          <a:xfrm>
            <a:off x="1169018" y="3397593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5" name="Graphic 10">
            <a:extLst>
              <a:ext uri="{FF2B5EF4-FFF2-40B4-BE49-F238E27FC236}">
                <a16:creationId xmlns:a16="http://schemas.microsoft.com/office/drawing/2014/main" id="{8D5EC29F-4DA3-5733-F521-20AD542EE5CE}"/>
              </a:ext>
            </a:extLst>
          </p:cNvPr>
          <p:cNvSpPr/>
          <p:nvPr/>
        </p:nvSpPr>
        <p:spPr>
          <a:xfrm>
            <a:off x="1150384" y="3397593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6" name="Graphic 10">
            <a:extLst>
              <a:ext uri="{FF2B5EF4-FFF2-40B4-BE49-F238E27FC236}">
                <a16:creationId xmlns:a16="http://schemas.microsoft.com/office/drawing/2014/main" id="{379944D9-E647-9E01-4EB5-68615B8ED0AD}"/>
              </a:ext>
            </a:extLst>
          </p:cNvPr>
          <p:cNvSpPr/>
          <p:nvPr/>
        </p:nvSpPr>
        <p:spPr>
          <a:xfrm>
            <a:off x="1035286" y="3402404"/>
            <a:ext cx="18842" cy="18842"/>
          </a:xfrm>
          <a:custGeom>
            <a:avLst/>
            <a:gdLst>
              <a:gd name="connsiteX0" fmla="*/ 8542 w 8572"/>
              <a:gd name="connsiteY0" fmla="*/ 3761 h 8572"/>
              <a:gd name="connsiteX1" fmla="*/ 4758 w 8572"/>
              <a:gd name="connsiteY1" fmla="*/ 8495 h 8572"/>
              <a:gd name="connsiteX2" fmla="*/ 23 w 8572"/>
              <a:gd name="connsiteY2" fmla="*/ 4713 h 8572"/>
              <a:gd name="connsiteX3" fmla="*/ 3807 w 8572"/>
              <a:gd name="connsiteY3" fmla="*/ -21 h 8572"/>
              <a:gd name="connsiteX4" fmla="*/ 4351 w 8572"/>
              <a:gd name="connsiteY4" fmla="*/ -49 h 8572"/>
              <a:gd name="connsiteX5" fmla="*/ 8542 w 8572"/>
              <a:gd name="connsiteY5" fmla="*/ 3761 h 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2" h="8572">
                <a:moveTo>
                  <a:pt x="8542" y="3761"/>
                </a:moveTo>
                <a:cubicBezTo>
                  <a:pt x="8805" y="6113"/>
                  <a:pt x="7111" y="8238"/>
                  <a:pt x="4758" y="8495"/>
                </a:cubicBezTo>
                <a:cubicBezTo>
                  <a:pt x="2405" y="8761"/>
                  <a:pt x="285" y="7066"/>
                  <a:pt x="23" y="4713"/>
                </a:cubicBezTo>
                <a:cubicBezTo>
                  <a:pt x="-240" y="2361"/>
                  <a:pt x="1454" y="237"/>
                  <a:pt x="3807" y="-21"/>
                </a:cubicBezTo>
                <a:cubicBezTo>
                  <a:pt x="3988" y="-40"/>
                  <a:pt x="4169" y="-49"/>
                  <a:pt x="4351" y="-49"/>
                </a:cubicBezTo>
                <a:cubicBezTo>
                  <a:pt x="6543" y="-106"/>
                  <a:pt x="8390" y="1570"/>
                  <a:pt x="8542" y="3761"/>
                </a:cubicBezTo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7" name="Graphic 10">
            <a:extLst>
              <a:ext uri="{FF2B5EF4-FFF2-40B4-BE49-F238E27FC236}">
                <a16:creationId xmlns:a16="http://schemas.microsoft.com/office/drawing/2014/main" id="{D8A5FF1F-8B22-2582-7F3D-0A8BFD31B8F8}"/>
              </a:ext>
            </a:extLst>
          </p:cNvPr>
          <p:cNvSpPr/>
          <p:nvPr/>
        </p:nvSpPr>
        <p:spPr>
          <a:xfrm>
            <a:off x="1009058" y="3468988"/>
            <a:ext cx="306519" cy="80817"/>
          </a:xfrm>
          <a:custGeom>
            <a:avLst/>
            <a:gdLst>
              <a:gd name="connsiteX0" fmla="*/ 139442 w 139445"/>
              <a:gd name="connsiteY0" fmla="*/ -51 h 36766"/>
              <a:gd name="connsiteX1" fmla="*/ -4 w 139445"/>
              <a:gd name="connsiteY1" fmla="*/ -51 h 36766"/>
              <a:gd name="connsiteX2" fmla="*/ -4 w 139445"/>
              <a:gd name="connsiteY2" fmla="*/ 36716 h 36766"/>
              <a:gd name="connsiteX3" fmla="*/ 139442 w 139445"/>
              <a:gd name="connsiteY3" fmla="*/ 36716 h 36766"/>
              <a:gd name="connsiteX4" fmla="*/ 135347 w 139445"/>
              <a:gd name="connsiteY4" fmla="*/ 32620 h 36766"/>
              <a:gd name="connsiteX5" fmla="*/ 4092 w 139445"/>
              <a:gd name="connsiteY5" fmla="*/ 32620 h 36766"/>
              <a:gd name="connsiteX6" fmla="*/ 4092 w 139445"/>
              <a:gd name="connsiteY6" fmla="*/ 4045 h 36766"/>
              <a:gd name="connsiteX7" fmla="*/ 134966 w 139445"/>
              <a:gd name="connsiteY7" fmla="*/ 4045 h 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5" h="36766">
                <a:moveTo>
                  <a:pt x="139442" y="-51"/>
                </a:moveTo>
                <a:lnTo>
                  <a:pt x="-4" y="-51"/>
                </a:lnTo>
                <a:lnTo>
                  <a:pt x="-4" y="36716"/>
                </a:lnTo>
                <a:lnTo>
                  <a:pt x="139442" y="36716"/>
                </a:lnTo>
                <a:close/>
                <a:moveTo>
                  <a:pt x="135347" y="32620"/>
                </a:moveTo>
                <a:lnTo>
                  <a:pt x="4092" y="32620"/>
                </a:lnTo>
                <a:lnTo>
                  <a:pt x="4092" y="4045"/>
                </a:lnTo>
                <a:lnTo>
                  <a:pt x="134966" y="4045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8" name="Graphic 10">
            <a:extLst>
              <a:ext uri="{FF2B5EF4-FFF2-40B4-BE49-F238E27FC236}">
                <a16:creationId xmlns:a16="http://schemas.microsoft.com/office/drawing/2014/main" id="{94612BBD-47D9-793F-B528-DDD6911531BD}"/>
              </a:ext>
            </a:extLst>
          </p:cNvPr>
          <p:cNvSpPr/>
          <p:nvPr/>
        </p:nvSpPr>
        <p:spPr>
          <a:xfrm>
            <a:off x="1277680" y="3497045"/>
            <a:ext cx="7746" cy="26380"/>
          </a:xfrm>
          <a:custGeom>
            <a:avLst/>
            <a:gdLst>
              <a:gd name="connsiteX0" fmla="*/ 0 w 3524"/>
              <a:gd name="connsiteY0" fmla="*/ 0 h 12001"/>
              <a:gd name="connsiteX1" fmla="*/ 3524 w 3524"/>
              <a:gd name="connsiteY1" fmla="*/ 0 h 12001"/>
              <a:gd name="connsiteX2" fmla="*/ 3524 w 3524"/>
              <a:gd name="connsiteY2" fmla="*/ 12002 h 12001"/>
              <a:gd name="connsiteX3" fmla="*/ 0 w 3524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" h="12001">
                <a:moveTo>
                  <a:pt x="0" y="0"/>
                </a:moveTo>
                <a:lnTo>
                  <a:pt x="3524" y="0"/>
                </a:lnTo>
                <a:lnTo>
                  <a:pt x="3524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19" name="Graphic 10">
            <a:extLst>
              <a:ext uri="{FF2B5EF4-FFF2-40B4-BE49-F238E27FC236}">
                <a16:creationId xmlns:a16="http://schemas.microsoft.com/office/drawing/2014/main" id="{96FD5A2F-2720-3867-8853-8DB86EECC24E}"/>
              </a:ext>
            </a:extLst>
          </p:cNvPr>
          <p:cNvSpPr/>
          <p:nvPr/>
        </p:nvSpPr>
        <p:spPr>
          <a:xfrm>
            <a:off x="1259049" y="3497045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20" name="Graphic 10">
            <a:extLst>
              <a:ext uri="{FF2B5EF4-FFF2-40B4-BE49-F238E27FC236}">
                <a16:creationId xmlns:a16="http://schemas.microsoft.com/office/drawing/2014/main" id="{E0D86659-8350-38E6-2034-E9D20CF55055}"/>
              </a:ext>
            </a:extLst>
          </p:cNvPr>
          <p:cNvSpPr/>
          <p:nvPr/>
        </p:nvSpPr>
        <p:spPr>
          <a:xfrm>
            <a:off x="1240416" y="3497045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21" name="Graphic 10">
            <a:extLst>
              <a:ext uri="{FF2B5EF4-FFF2-40B4-BE49-F238E27FC236}">
                <a16:creationId xmlns:a16="http://schemas.microsoft.com/office/drawing/2014/main" id="{24AC8902-2851-6015-0A92-293267E87123}"/>
              </a:ext>
            </a:extLst>
          </p:cNvPr>
          <p:cNvSpPr/>
          <p:nvPr/>
        </p:nvSpPr>
        <p:spPr>
          <a:xfrm>
            <a:off x="1223243" y="3497045"/>
            <a:ext cx="7746" cy="26380"/>
          </a:xfrm>
          <a:custGeom>
            <a:avLst/>
            <a:gdLst>
              <a:gd name="connsiteX0" fmla="*/ 0 w 3524"/>
              <a:gd name="connsiteY0" fmla="*/ 0 h 12001"/>
              <a:gd name="connsiteX1" fmla="*/ 3524 w 3524"/>
              <a:gd name="connsiteY1" fmla="*/ 0 h 12001"/>
              <a:gd name="connsiteX2" fmla="*/ 3524 w 3524"/>
              <a:gd name="connsiteY2" fmla="*/ 12002 h 12001"/>
              <a:gd name="connsiteX3" fmla="*/ 0 w 3524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" h="12001">
                <a:moveTo>
                  <a:pt x="0" y="0"/>
                </a:moveTo>
                <a:lnTo>
                  <a:pt x="3524" y="0"/>
                </a:lnTo>
                <a:lnTo>
                  <a:pt x="3524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22" name="Graphic 10">
            <a:extLst>
              <a:ext uri="{FF2B5EF4-FFF2-40B4-BE49-F238E27FC236}">
                <a16:creationId xmlns:a16="http://schemas.microsoft.com/office/drawing/2014/main" id="{6F4FC153-6702-1D74-39A8-80F8FB46E98B}"/>
              </a:ext>
            </a:extLst>
          </p:cNvPr>
          <p:cNvSpPr/>
          <p:nvPr/>
        </p:nvSpPr>
        <p:spPr>
          <a:xfrm>
            <a:off x="1204612" y="3497045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23" name="Graphic 10">
            <a:extLst>
              <a:ext uri="{FF2B5EF4-FFF2-40B4-BE49-F238E27FC236}">
                <a16:creationId xmlns:a16="http://schemas.microsoft.com/office/drawing/2014/main" id="{D655BB14-FD02-331D-6155-3E7BB2DEC97E}"/>
              </a:ext>
            </a:extLst>
          </p:cNvPr>
          <p:cNvSpPr/>
          <p:nvPr/>
        </p:nvSpPr>
        <p:spPr>
          <a:xfrm>
            <a:off x="1186188" y="3497045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24" name="Graphic 10">
            <a:extLst>
              <a:ext uri="{FF2B5EF4-FFF2-40B4-BE49-F238E27FC236}">
                <a16:creationId xmlns:a16="http://schemas.microsoft.com/office/drawing/2014/main" id="{253345CD-566F-DEA0-C7D6-D9C4BC617C34}"/>
              </a:ext>
            </a:extLst>
          </p:cNvPr>
          <p:cNvSpPr/>
          <p:nvPr/>
        </p:nvSpPr>
        <p:spPr>
          <a:xfrm>
            <a:off x="1169018" y="3497045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25" name="Graphic 10">
            <a:extLst>
              <a:ext uri="{FF2B5EF4-FFF2-40B4-BE49-F238E27FC236}">
                <a16:creationId xmlns:a16="http://schemas.microsoft.com/office/drawing/2014/main" id="{FD23B922-AEE5-E436-42EB-944BB719A1A9}"/>
              </a:ext>
            </a:extLst>
          </p:cNvPr>
          <p:cNvSpPr/>
          <p:nvPr/>
        </p:nvSpPr>
        <p:spPr>
          <a:xfrm>
            <a:off x="1150384" y="3497045"/>
            <a:ext cx="9211" cy="26380"/>
          </a:xfrm>
          <a:custGeom>
            <a:avLst/>
            <a:gdLst>
              <a:gd name="connsiteX0" fmla="*/ 0 w 4190"/>
              <a:gd name="connsiteY0" fmla="*/ 0 h 12001"/>
              <a:gd name="connsiteX1" fmla="*/ 4191 w 4190"/>
              <a:gd name="connsiteY1" fmla="*/ 0 h 12001"/>
              <a:gd name="connsiteX2" fmla="*/ 4191 w 4190"/>
              <a:gd name="connsiteY2" fmla="*/ 12002 h 12001"/>
              <a:gd name="connsiteX3" fmla="*/ 0 w 4190"/>
              <a:gd name="connsiteY3" fmla="*/ 12002 h 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0" h="12001">
                <a:moveTo>
                  <a:pt x="0" y="0"/>
                </a:moveTo>
                <a:lnTo>
                  <a:pt x="4191" y="0"/>
                </a:lnTo>
                <a:lnTo>
                  <a:pt x="4191" y="12002"/>
                </a:lnTo>
                <a:lnTo>
                  <a:pt x="0" y="1200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sp>
        <p:nvSpPr>
          <p:cNvPr id="144" name="Graphic 10">
            <a:extLst>
              <a:ext uri="{FF2B5EF4-FFF2-40B4-BE49-F238E27FC236}">
                <a16:creationId xmlns:a16="http://schemas.microsoft.com/office/drawing/2014/main" id="{7B268F15-A9F9-CB42-868C-55A961B6028C}"/>
              </a:ext>
            </a:extLst>
          </p:cNvPr>
          <p:cNvSpPr/>
          <p:nvPr/>
        </p:nvSpPr>
        <p:spPr>
          <a:xfrm>
            <a:off x="1035264" y="3501640"/>
            <a:ext cx="18844" cy="18849"/>
          </a:xfrm>
          <a:custGeom>
            <a:avLst/>
            <a:gdLst>
              <a:gd name="connsiteX0" fmla="*/ 8553 w 8573"/>
              <a:gd name="connsiteY0" fmla="*/ 3859 h 8575"/>
              <a:gd name="connsiteX1" fmla="*/ 4664 w 8573"/>
              <a:gd name="connsiteY1" fmla="*/ 8508 h 8575"/>
              <a:gd name="connsiteX2" fmla="*/ 13 w 8573"/>
              <a:gd name="connsiteY2" fmla="*/ 4621 h 8575"/>
              <a:gd name="connsiteX3" fmla="*/ 3902 w 8573"/>
              <a:gd name="connsiteY3" fmla="*/ -27 h 8575"/>
              <a:gd name="connsiteX4" fmla="*/ 4362 w 8573"/>
              <a:gd name="connsiteY4" fmla="*/ -46 h 8575"/>
              <a:gd name="connsiteX5" fmla="*/ 8549 w 8573"/>
              <a:gd name="connsiteY5" fmla="*/ 3755 h 8575"/>
              <a:gd name="connsiteX6" fmla="*/ 8553 w 8573"/>
              <a:gd name="connsiteY6" fmla="*/ 3859 h 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3" h="8575">
                <a:moveTo>
                  <a:pt x="8553" y="3859"/>
                </a:moveTo>
                <a:cubicBezTo>
                  <a:pt x="8762" y="6222"/>
                  <a:pt x="7021" y="8298"/>
                  <a:pt x="4664" y="8508"/>
                </a:cubicBezTo>
                <a:cubicBezTo>
                  <a:pt x="2305" y="8717"/>
                  <a:pt x="224" y="6974"/>
                  <a:pt x="13" y="4621"/>
                </a:cubicBezTo>
                <a:cubicBezTo>
                  <a:pt x="-196" y="2259"/>
                  <a:pt x="1545" y="183"/>
                  <a:pt x="3902" y="-27"/>
                </a:cubicBezTo>
                <a:cubicBezTo>
                  <a:pt x="4056" y="-46"/>
                  <a:pt x="4208" y="-46"/>
                  <a:pt x="4362" y="-46"/>
                </a:cubicBezTo>
                <a:cubicBezTo>
                  <a:pt x="6569" y="-151"/>
                  <a:pt x="8443" y="1554"/>
                  <a:pt x="8549" y="3755"/>
                </a:cubicBezTo>
                <a:cubicBezTo>
                  <a:pt x="8551" y="3793"/>
                  <a:pt x="8552" y="3821"/>
                  <a:pt x="8553" y="3859"/>
                </a:cubicBezTo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3304"/>
            <a:endParaRPr lang="en-US" sz="1796">
              <a:solidFill>
                <a:srgbClr val="717074"/>
              </a:solidFill>
              <a:latin typeface="Metropolis"/>
            </a:endParaRP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E900C5A3-2DD2-442A-A72D-2889432917B8}"/>
              </a:ext>
            </a:extLst>
          </p:cNvPr>
          <p:cNvCxnSpPr>
            <a:cxnSpLocks/>
          </p:cNvCxnSpPr>
          <p:nvPr/>
        </p:nvCxnSpPr>
        <p:spPr bwMode="gray">
          <a:xfrm flipH="1">
            <a:off x="2885162" y="3837520"/>
            <a:ext cx="4415770" cy="0"/>
          </a:xfrm>
          <a:prstGeom prst="line">
            <a:avLst/>
          </a:prstGeom>
          <a:ln w="47625">
            <a:solidFill>
              <a:schemeClr val="accent5"/>
            </a:solidFill>
            <a:prstDash val="sysDash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9A7C0897-1C63-1240-8DAD-44EC2BDCCAB5}"/>
              </a:ext>
            </a:extLst>
          </p:cNvPr>
          <p:cNvSpPr txBox="1"/>
          <p:nvPr/>
        </p:nvSpPr>
        <p:spPr>
          <a:xfrm>
            <a:off x="6423853" y="3984409"/>
            <a:ext cx="89287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3304">
              <a:defRPr/>
            </a:pPr>
            <a:r>
              <a:rPr lang="en-US" sz="1100" b="1" i="1">
                <a:solidFill>
                  <a:schemeClr val="accent5"/>
                </a:solidFill>
                <a:latin typeface="Metropolis"/>
              </a:rPr>
              <a:t>Delta-based </a:t>
            </a:r>
          </a:p>
          <a:p>
            <a:pPr algn="ctr" defTabSz="913304">
              <a:defRPr/>
            </a:pPr>
            <a:r>
              <a:rPr lang="en-US" sz="1100" b="1" i="1">
                <a:solidFill>
                  <a:schemeClr val="accent5"/>
                </a:solidFill>
                <a:latin typeface="Metropolis"/>
              </a:rPr>
              <a:t>Recovery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043E5F-4C9D-0847-9794-BBA6A95A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Ransomware Recovery for VMware Cloud DR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2978130-8424-7D40-AC09-E4CAA629438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Two use cases for the same SaaS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E5B5A-703F-7447-99D6-792AF7C5367A}"/>
              </a:ext>
            </a:extLst>
          </p:cNvPr>
          <p:cNvSpPr txBox="1"/>
          <p:nvPr/>
        </p:nvSpPr>
        <p:spPr>
          <a:xfrm>
            <a:off x="110994" y="5980646"/>
            <a:ext cx="6413041" cy="184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3304">
              <a:spcAft>
                <a:spcPts val="600"/>
              </a:spcAft>
            </a:pPr>
            <a:r>
              <a:rPr lang="en-US" sz="1200" b="1">
                <a:solidFill>
                  <a:schemeClr val="accent6"/>
                </a:solidFill>
                <a:latin typeface="Metropolis"/>
              </a:rPr>
              <a:t>Green:</a:t>
            </a:r>
            <a:r>
              <a:rPr lang="en-US" sz="1200">
                <a:solidFill>
                  <a:schemeClr val="accent6"/>
                </a:solidFill>
                <a:latin typeface="Metropolis"/>
              </a:rPr>
              <a:t> </a:t>
            </a:r>
            <a:r>
              <a:rPr lang="en-US" sz="1200">
                <a:solidFill>
                  <a:schemeClr val="tx2"/>
                </a:solidFill>
                <a:latin typeface="Metropolis"/>
              </a:rPr>
              <a:t>Steady-state operations </a:t>
            </a:r>
            <a:r>
              <a:rPr lang="en-US" sz="1200">
                <a:solidFill>
                  <a:srgbClr val="3F3F3F"/>
                </a:solidFill>
                <a:latin typeface="Metropolis"/>
              </a:rPr>
              <a:t>   </a:t>
            </a:r>
            <a:r>
              <a:rPr lang="en-US" sz="1200" b="1">
                <a:solidFill>
                  <a:schemeClr val="accent5"/>
                </a:solidFill>
                <a:latin typeface="Metropolis"/>
              </a:rPr>
              <a:t>Purple:</a:t>
            </a:r>
            <a:r>
              <a:rPr lang="en-US" sz="1200">
                <a:solidFill>
                  <a:schemeClr val="accent5"/>
                </a:solidFill>
                <a:latin typeface="Metropolis"/>
              </a:rPr>
              <a:t> </a:t>
            </a:r>
            <a:r>
              <a:rPr lang="en-US" sz="1200">
                <a:solidFill>
                  <a:schemeClr val="tx2"/>
                </a:solidFill>
                <a:latin typeface="Metropolis"/>
              </a:rPr>
              <a:t>Activated for tests, failovers, failbacks</a:t>
            </a:r>
          </a:p>
        </p:txBody>
      </p: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861361BE-71FC-79C0-7072-2441C06B8971}"/>
              </a:ext>
            </a:extLst>
          </p:cNvPr>
          <p:cNvGrpSpPr/>
          <p:nvPr/>
        </p:nvGrpSpPr>
        <p:grpSpPr>
          <a:xfrm>
            <a:off x="485481" y="1961947"/>
            <a:ext cx="5994272" cy="1649720"/>
            <a:chOff x="482556" y="1961183"/>
            <a:chExt cx="5997395" cy="1650580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E3888B43-6230-4C8A-AD39-734D8CDBF86E}"/>
                </a:ext>
              </a:extLst>
            </p:cNvPr>
            <p:cNvSpPr txBox="1"/>
            <p:nvPr/>
          </p:nvSpPr>
          <p:spPr>
            <a:xfrm>
              <a:off x="482556" y="2586732"/>
              <a:ext cx="2174606" cy="215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913304">
                <a:defRPr/>
              </a:pPr>
              <a:r>
                <a:rPr lang="en-US" sz="1400">
                  <a:solidFill>
                    <a:schemeClr val="accent6"/>
                  </a:solidFill>
                  <a:latin typeface="Metropolis"/>
                </a:rPr>
                <a:t>DRaaS Connector</a:t>
              </a: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DC154D5-68E6-464D-A2B6-19383836132B}"/>
                </a:ext>
              </a:extLst>
            </p:cNvPr>
            <p:cNvSpPr/>
            <p:nvPr/>
          </p:nvSpPr>
          <p:spPr>
            <a:xfrm>
              <a:off x="536399" y="1961183"/>
              <a:ext cx="1996639" cy="931016"/>
            </a:xfrm>
            <a:prstGeom prst="rect">
              <a:avLst/>
            </a:prstGeom>
            <a:noFill/>
            <a:ln w="2222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BE2E088-4252-E14E-A37A-77742D576C44}"/>
                </a:ext>
              </a:extLst>
            </p:cNvPr>
            <p:cNvSpPr txBox="1"/>
            <p:nvPr/>
          </p:nvSpPr>
          <p:spPr>
            <a:xfrm>
              <a:off x="2895322" y="2281756"/>
              <a:ext cx="815461" cy="1693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3304">
                <a:defRPr/>
              </a:pPr>
              <a:r>
                <a:rPr lang="en-US" sz="1100" b="1" i="1">
                  <a:solidFill>
                    <a:schemeClr val="accent6"/>
                  </a:solidFill>
                  <a:latin typeface="Metropolis"/>
                </a:rPr>
                <a:t>Replication</a:t>
              </a:r>
              <a:endParaRPr lang="en-US" sz="1050" b="1" i="1">
                <a:solidFill>
                  <a:schemeClr val="accent6"/>
                </a:solidFill>
                <a:latin typeface="Metropoli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F23E63-98E6-495D-88A6-A30C19728FD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895322" y="2653557"/>
              <a:ext cx="846768" cy="13196"/>
            </a:xfrm>
            <a:prstGeom prst="line">
              <a:avLst/>
            </a:prstGeom>
            <a:ln w="47625">
              <a:solidFill>
                <a:schemeClr val="accent6"/>
              </a:solidFill>
              <a:miter lim="800000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ounded Rectangle 97">
              <a:extLst>
                <a:ext uri="{FF2B5EF4-FFF2-40B4-BE49-F238E27FC236}">
                  <a16:creationId xmlns:a16="http://schemas.microsoft.com/office/drawing/2014/main" id="{4194C40A-56F7-441A-885E-EC55602E767C}"/>
                </a:ext>
              </a:extLst>
            </p:cNvPr>
            <p:cNvSpPr/>
            <p:nvPr/>
          </p:nvSpPr>
          <p:spPr>
            <a:xfrm>
              <a:off x="4896885" y="3135285"/>
              <a:ext cx="1583066" cy="47647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913304"/>
              <a:r>
                <a:rPr lang="en-US" sz="1400">
                  <a:solidFill>
                    <a:schemeClr val="accent6"/>
                  </a:solidFill>
                  <a:latin typeface="Metropolis"/>
                </a:rPr>
                <a:t>Cloud</a:t>
              </a:r>
              <a:br>
                <a:rPr lang="en-US" sz="1400">
                  <a:solidFill>
                    <a:schemeClr val="accent6"/>
                  </a:solidFill>
                  <a:latin typeface="Metropolis"/>
                </a:rPr>
              </a:br>
              <a:r>
                <a:rPr lang="en-US" sz="1400">
                  <a:solidFill>
                    <a:schemeClr val="accent6"/>
                  </a:solidFill>
                  <a:latin typeface="Metropolis"/>
                </a:rPr>
                <a:t>File System</a:t>
              </a:r>
            </a:p>
          </p:txBody>
        </p: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60D1E0DB-9731-49EB-B1FD-930444744F8C}"/>
                </a:ext>
              </a:extLst>
            </p:cNvPr>
            <p:cNvGrpSpPr/>
            <p:nvPr/>
          </p:nvGrpSpPr>
          <p:grpSpPr>
            <a:xfrm>
              <a:off x="5315302" y="2449398"/>
              <a:ext cx="658864" cy="652063"/>
              <a:chOff x="6122702" y="2798645"/>
              <a:chExt cx="659379" cy="652573"/>
            </a:xfrm>
          </p:grpSpPr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9FA08749-E24C-49E6-8D5F-DB7809D912B5}"/>
                  </a:ext>
                </a:extLst>
              </p:cNvPr>
              <p:cNvSpPr/>
              <p:nvPr/>
            </p:nvSpPr>
            <p:spPr>
              <a:xfrm>
                <a:off x="6122702" y="2798645"/>
                <a:ext cx="659379" cy="6525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913304"/>
                <a:endParaRPr lang="en-US" sz="1795">
                  <a:solidFill>
                    <a:srgbClr val="FFFFFF"/>
                  </a:solidFill>
                  <a:latin typeface="Metropolis"/>
                </a:endParaRPr>
              </a:p>
            </p:txBody>
          </p:sp>
          <p:pic>
            <p:nvPicPr>
              <p:cNvPr id="302" name="Graphic 301">
                <a:extLst>
                  <a:ext uri="{FF2B5EF4-FFF2-40B4-BE49-F238E27FC236}">
                    <a16:creationId xmlns:a16="http://schemas.microsoft.com/office/drawing/2014/main" id="{11F7F57D-FC44-4EBE-BC27-59AE63CBB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192878" y="2884101"/>
                <a:ext cx="498166" cy="462009"/>
              </a:xfrm>
              <a:prstGeom prst="rect">
                <a:avLst/>
              </a:prstGeom>
            </p:spPr>
          </p:pic>
        </p:grp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3FD03EED-561E-D93C-56F7-07E440A3C681}"/>
              </a:ext>
            </a:extLst>
          </p:cNvPr>
          <p:cNvGrpSpPr/>
          <p:nvPr/>
        </p:nvGrpSpPr>
        <p:grpSpPr>
          <a:xfrm>
            <a:off x="7596789" y="1957599"/>
            <a:ext cx="1995600" cy="930532"/>
            <a:chOff x="7597571" y="1956833"/>
            <a:chExt cx="1996640" cy="931016"/>
          </a:xfrm>
        </p:grpSpPr>
        <p:pic>
          <p:nvPicPr>
            <p:cNvPr id="315" name="Picture Placeholder 104">
              <a:extLst>
                <a:ext uri="{FF2B5EF4-FFF2-40B4-BE49-F238E27FC236}">
                  <a16:creationId xmlns:a16="http://schemas.microsoft.com/office/drawing/2014/main" id="{7E56C913-723F-4E5B-8E7A-E63872713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887814" y="2005897"/>
              <a:ext cx="491303" cy="491303"/>
            </a:xfrm>
            <a:prstGeom prst="rect">
              <a:avLst/>
            </a:prstGeom>
          </p:spPr>
        </p:pic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C779C5CD-E3E8-4B7D-9575-C2821CB4301F}"/>
                </a:ext>
              </a:extLst>
            </p:cNvPr>
            <p:cNvSpPr txBox="1"/>
            <p:nvPr/>
          </p:nvSpPr>
          <p:spPr>
            <a:xfrm>
              <a:off x="7893650" y="2582382"/>
              <a:ext cx="147476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913304">
                <a:defRPr/>
              </a:pPr>
              <a:r>
                <a:rPr lang="en-US" sz="1400">
                  <a:solidFill>
                    <a:schemeClr val="accent5"/>
                  </a:solidFill>
                  <a:latin typeface="Metropolis"/>
                </a:rPr>
                <a:t>Instant Power-on</a:t>
              </a: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FEC24563-2935-46C6-9935-EBB31CDABE6A}"/>
                </a:ext>
              </a:extLst>
            </p:cNvPr>
            <p:cNvSpPr/>
            <p:nvPr/>
          </p:nvSpPr>
          <p:spPr>
            <a:xfrm>
              <a:off x="7597571" y="1956833"/>
              <a:ext cx="1996640" cy="931016"/>
            </a:xfrm>
            <a:prstGeom prst="rect">
              <a:avLst/>
            </a:prstGeom>
            <a:noFill/>
            <a:ln w="2222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pic>
          <p:nvPicPr>
            <p:cNvPr id="318" name="Picture Placeholder 104">
              <a:extLst>
                <a:ext uri="{FF2B5EF4-FFF2-40B4-BE49-F238E27FC236}">
                  <a16:creationId xmlns:a16="http://schemas.microsoft.com/office/drawing/2014/main" id="{05BF2643-824A-4583-8219-72D2DF4BF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65341" y="2005897"/>
              <a:ext cx="491303" cy="491303"/>
            </a:xfrm>
            <a:prstGeom prst="rect">
              <a:avLst/>
            </a:prstGeom>
          </p:spPr>
        </p:pic>
        <p:pic>
          <p:nvPicPr>
            <p:cNvPr id="319" name="Picture Placeholder 104">
              <a:extLst>
                <a:ext uri="{FF2B5EF4-FFF2-40B4-BE49-F238E27FC236}">
                  <a16:creationId xmlns:a16="http://schemas.microsoft.com/office/drawing/2014/main" id="{C12AFFF2-8A0B-45A0-AD5B-C3FD7F16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842868" y="2005897"/>
              <a:ext cx="491303" cy="491303"/>
            </a:xfrm>
            <a:prstGeom prst="rect">
              <a:avLst/>
            </a:prstGeom>
          </p:spPr>
        </p:pic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5069684A-0808-F3A1-4DFE-C591B8842C8D}"/>
              </a:ext>
            </a:extLst>
          </p:cNvPr>
          <p:cNvGrpSpPr/>
          <p:nvPr/>
        </p:nvGrpSpPr>
        <p:grpSpPr>
          <a:xfrm>
            <a:off x="6411360" y="2244009"/>
            <a:ext cx="3510970" cy="1899337"/>
            <a:chOff x="6411523" y="2243390"/>
            <a:chExt cx="3512800" cy="19003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35356-2D48-7E4E-BE9D-B1A49D4C2187}"/>
                </a:ext>
              </a:extLst>
            </p:cNvPr>
            <p:cNvSpPr txBox="1"/>
            <p:nvPr/>
          </p:nvSpPr>
          <p:spPr>
            <a:xfrm>
              <a:off x="6485223" y="2243390"/>
              <a:ext cx="769842" cy="5080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3304">
                <a:defRPr/>
              </a:pPr>
              <a:r>
                <a:rPr lang="en-US" sz="1100" b="1" i="1">
                  <a:solidFill>
                    <a:schemeClr val="accent5"/>
                  </a:solidFill>
                  <a:latin typeface="Metropolis"/>
                </a:rPr>
                <a:t>Live Mount</a:t>
              </a:r>
            </a:p>
            <a:p>
              <a:pPr algn="ctr" defTabSz="913304">
                <a:defRPr/>
              </a:pPr>
              <a:r>
                <a:rPr lang="en-US" sz="1100" b="1" i="1">
                  <a:solidFill>
                    <a:schemeClr val="accent5"/>
                  </a:solidFill>
                  <a:latin typeface="Metropolis"/>
                </a:rPr>
                <a:t>NFS</a:t>
              </a:r>
            </a:p>
            <a:p>
              <a:pPr algn="ctr" defTabSz="913304">
                <a:defRPr/>
              </a:pPr>
              <a:endParaRPr lang="en-US" sz="1100" b="1" i="1">
                <a:solidFill>
                  <a:schemeClr val="accent5"/>
                </a:solidFill>
                <a:latin typeface="Metropolis"/>
              </a:endParaRP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4180B3E-2D2F-42A5-9DE8-3A76A555539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411523" y="2685693"/>
              <a:ext cx="917244" cy="0"/>
            </a:xfrm>
            <a:prstGeom prst="line">
              <a:avLst/>
            </a:prstGeom>
            <a:ln w="47625">
              <a:solidFill>
                <a:schemeClr val="accent5"/>
              </a:solidFill>
              <a:miter lim="800000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4CA1B0B7-420B-D5F5-67E4-534641F0577E}"/>
                </a:ext>
              </a:extLst>
            </p:cNvPr>
            <p:cNvGrpSpPr/>
            <p:nvPr/>
          </p:nvGrpSpPr>
          <p:grpSpPr>
            <a:xfrm>
              <a:off x="7355318" y="3295615"/>
              <a:ext cx="2569005" cy="848102"/>
              <a:chOff x="7346530" y="3146197"/>
              <a:chExt cx="2569005" cy="848102"/>
            </a:xfrm>
          </p:grpSpPr>
          <p:sp>
            <p:nvSpPr>
              <p:cNvPr id="261" name="Graphic 10">
                <a:extLst>
                  <a:ext uri="{FF2B5EF4-FFF2-40B4-BE49-F238E27FC236}">
                    <a16:creationId xmlns:a16="http://schemas.microsoft.com/office/drawing/2014/main" id="{211FB8A2-0063-4BD0-931B-F723989B37C4}"/>
                  </a:ext>
                </a:extLst>
              </p:cNvPr>
              <p:cNvSpPr/>
              <p:nvPr/>
            </p:nvSpPr>
            <p:spPr>
              <a:xfrm>
                <a:off x="8980623" y="3146197"/>
                <a:ext cx="530825" cy="530825"/>
              </a:xfrm>
              <a:custGeom>
                <a:avLst/>
                <a:gdLst>
                  <a:gd name="connsiteX0" fmla="*/ -4 w 241363"/>
                  <a:gd name="connsiteY0" fmla="*/ 120631 h 241363"/>
                  <a:gd name="connsiteX1" fmla="*/ 120678 w 241363"/>
                  <a:gd name="connsiteY1" fmla="*/ -51 h 241363"/>
                  <a:gd name="connsiteX2" fmla="*/ 241360 w 241363"/>
                  <a:gd name="connsiteY2" fmla="*/ 120631 h 241363"/>
                  <a:gd name="connsiteX3" fmla="*/ 120964 w 241363"/>
                  <a:gd name="connsiteY3" fmla="*/ 241313 h 241363"/>
                  <a:gd name="connsiteX4" fmla="*/ -4 w 241363"/>
                  <a:gd name="connsiteY4" fmla="*/ 120917 h 241363"/>
                  <a:gd name="connsiteX5" fmla="*/ -4 w 241363"/>
                  <a:gd name="connsiteY5" fmla="*/ 120631 h 2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63" h="241363">
                    <a:moveTo>
                      <a:pt x="-4" y="120631"/>
                    </a:moveTo>
                    <a:cubicBezTo>
                      <a:pt x="-4" y="53985"/>
                      <a:pt x="54028" y="-51"/>
                      <a:pt x="120678" y="-51"/>
                    </a:cubicBezTo>
                    <a:cubicBezTo>
                      <a:pt x="187329" y="-51"/>
                      <a:pt x="241360" y="53985"/>
                      <a:pt x="241360" y="120631"/>
                    </a:cubicBezTo>
                    <a:cubicBezTo>
                      <a:pt x="241360" y="187173"/>
                      <a:pt x="187503" y="241151"/>
                      <a:pt x="120964" y="241313"/>
                    </a:cubicBezTo>
                    <a:cubicBezTo>
                      <a:pt x="54314" y="241475"/>
                      <a:pt x="154" y="187563"/>
                      <a:pt x="-4" y="120917"/>
                    </a:cubicBezTo>
                    <a:cubicBezTo>
                      <a:pt x="-4" y="120822"/>
                      <a:pt x="-4" y="120727"/>
                      <a:pt x="-4" y="12063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2" name="Graphic 10">
                <a:extLst>
                  <a:ext uri="{FF2B5EF4-FFF2-40B4-BE49-F238E27FC236}">
                    <a16:creationId xmlns:a16="http://schemas.microsoft.com/office/drawing/2014/main" id="{B1C9F717-16D4-486A-91EB-422B6E0F0A9E}"/>
                  </a:ext>
                </a:extLst>
              </p:cNvPr>
              <p:cNvSpPr/>
              <p:nvPr/>
            </p:nvSpPr>
            <p:spPr>
              <a:xfrm>
                <a:off x="9092905" y="3271886"/>
                <a:ext cx="306679" cy="80859"/>
              </a:xfrm>
              <a:custGeom>
                <a:avLst/>
                <a:gdLst>
                  <a:gd name="connsiteX0" fmla="*/ 139442 w 139445"/>
                  <a:gd name="connsiteY0" fmla="*/ -51 h 36766"/>
                  <a:gd name="connsiteX1" fmla="*/ -4 w 139445"/>
                  <a:gd name="connsiteY1" fmla="*/ -51 h 36766"/>
                  <a:gd name="connsiteX2" fmla="*/ -4 w 139445"/>
                  <a:gd name="connsiteY2" fmla="*/ 36716 h 36766"/>
                  <a:gd name="connsiteX3" fmla="*/ 139442 w 139445"/>
                  <a:gd name="connsiteY3" fmla="*/ 36716 h 36766"/>
                  <a:gd name="connsiteX4" fmla="*/ 135347 w 139445"/>
                  <a:gd name="connsiteY4" fmla="*/ 32620 h 36766"/>
                  <a:gd name="connsiteX5" fmla="*/ 4092 w 139445"/>
                  <a:gd name="connsiteY5" fmla="*/ 32620 h 36766"/>
                  <a:gd name="connsiteX6" fmla="*/ 4092 w 139445"/>
                  <a:gd name="connsiteY6" fmla="*/ 4045 h 36766"/>
                  <a:gd name="connsiteX7" fmla="*/ 134966 w 139445"/>
                  <a:gd name="connsiteY7" fmla="*/ 4045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6766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6716"/>
                    </a:lnTo>
                    <a:lnTo>
                      <a:pt x="139442" y="36716"/>
                    </a:lnTo>
                    <a:close/>
                    <a:moveTo>
                      <a:pt x="135347" y="32620"/>
                    </a:moveTo>
                    <a:lnTo>
                      <a:pt x="4092" y="32620"/>
                    </a:lnTo>
                    <a:lnTo>
                      <a:pt x="4092" y="4045"/>
                    </a:lnTo>
                    <a:lnTo>
                      <a:pt x="134966" y="404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3" name="Graphic 10">
                <a:extLst>
                  <a:ext uri="{FF2B5EF4-FFF2-40B4-BE49-F238E27FC236}">
                    <a16:creationId xmlns:a16="http://schemas.microsoft.com/office/drawing/2014/main" id="{A5A84066-4235-4B78-9698-C64914965F3D}"/>
                  </a:ext>
                </a:extLst>
              </p:cNvPr>
              <p:cNvSpPr/>
              <p:nvPr/>
            </p:nvSpPr>
            <p:spPr>
              <a:xfrm>
                <a:off x="9361670" y="3298279"/>
                <a:ext cx="7750" cy="27860"/>
              </a:xfrm>
              <a:custGeom>
                <a:avLst/>
                <a:gdLst>
                  <a:gd name="connsiteX0" fmla="*/ 0 w 3524"/>
                  <a:gd name="connsiteY0" fmla="*/ 0 h 12668"/>
                  <a:gd name="connsiteX1" fmla="*/ 3524 w 3524"/>
                  <a:gd name="connsiteY1" fmla="*/ 0 h 12668"/>
                  <a:gd name="connsiteX2" fmla="*/ 3524 w 3524"/>
                  <a:gd name="connsiteY2" fmla="*/ 12668 h 12668"/>
                  <a:gd name="connsiteX3" fmla="*/ 0 w 3524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668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4" name="Graphic 10">
                <a:extLst>
                  <a:ext uri="{FF2B5EF4-FFF2-40B4-BE49-F238E27FC236}">
                    <a16:creationId xmlns:a16="http://schemas.microsoft.com/office/drawing/2014/main" id="{CDB500C9-40B3-41DF-BA83-19169158893A}"/>
                  </a:ext>
                </a:extLst>
              </p:cNvPr>
              <p:cNvSpPr/>
              <p:nvPr/>
            </p:nvSpPr>
            <p:spPr>
              <a:xfrm>
                <a:off x="9343027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5" name="Graphic 10">
                <a:extLst>
                  <a:ext uri="{FF2B5EF4-FFF2-40B4-BE49-F238E27FC236}">
                    <a16:creationId xmlns:a16="http://schemas.microsoft.com/office/drawing/2014/main" id="{F18168E3-ACDF-4B31-94CF-5C172535170D}"/>
                  </a:ext>
                </a:extLst>
              </p:cNvPr>
              <p:cNvSpPr/>
              <p:nvPr/>
            </p:nvSpPr>
            <p:spPr>
              <a:xfrm>
                <a:off x="9324384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6" name="Graphic 10">
                <a:extLst>
                  <a:ext uri="{FF2B5EF4-FFF2-40B4-BE49-F238E27FC236}">
                    <a16:creationId xmlns:a16="http://schemas.microsoft.com/office/drawing/2014/main" id="{C1761401-A187-4A79-A882-AD5BBF775D34}"/>
                  </a:ext>
                </a:extLst>
              </p:cNvPr>
              <p:cNvSpPr/>
              <p:nvPr/>
            </p:nvSpPr>
            <p:spPr>
              <a:xfrm>
                <a:off x="9307205" y="3298279"/>
                <a:ext cx="7750" cy="27860"/>
              </a:xfrm>
              <a:custGeom>
                <a:avLst/>
                <a:gdLst>
                  <a:gd name="connsiteX0" fmla="*/ 0 w 3524"/>
                  <a:gd name="connsiteY0" fmla="*/ 0 h 12668"/>
                  <a:gd name="connsiteX1" fmla="*/ 3524 w 3524"/>
                  <a:gd name="connsiteY1" fmla="*/ 0 h 12668"/>
                  <a:gd name="connsiteX2" fmla="*/ 3524 w 3524"/>
                  <a:gd name="connsiteY2" fmla="*/ 12668 h 12668"/>
                  <a:gd name="connsiteX3" fmla="*/ 0 w 3524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668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7" name="Graphic 10">
                <a:extLst>
                  <a:ext uri="{FF2B5EF4-FFF2-40B4-BE49-F238E27FC236}">
                    <a16:creationId xmlns:a16="http://schemas.microsoft.com/office/drawing/2014/main" id="{60DA68A0-394C-4FC4-B429-DE0E94126072}"/>
                  </a:ext>
                </a:extLst>
              </p:cNvPr>
              <p:cNvSpPr/>
              <p:nvPr/>
            </p:nvSpPr>
            <p:spPr>
              <a:xfrm>
                <a:off x="9288562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8" name="Graphic 10">
                <a:extLst>
                  <a:ext uri="{FF2B5EF4-FFF2-40B4-BE49-F238E27FC236}">
                    <a16:creationId xmlns:a16="http://schemas.microsoft.com/office/drawing/2014/main" id="{8E8C77D7-E79C-4183-8D35-44271C20E718}"/>
                  </a:ext>
                </a:extLst>
              </p:cNvPr>
              <p:cNvSpPr/>
              <p:nvPr/>
            </p:nvSpPr>
            <p:spPr>
              <a:xfrm>
                <a:off x="9270128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69" name="Graphic 10">
                <a:extLst>
                  <a:ext uri="{FF2B5EF4-FFF2-40B4-BE49-F238E27FC236}">
                    <a16:creationId xmlns:a16="http://schemas.microsoft.com/office/drawing/2014/main" id="{D6E64E46-B362-40DE-93D4-358515E55CAE}"/>
                  </a:ext>
                </a:extLst>
              </p:cNvPr>
              <p:cNvSpPr/>
              <p:nvPr/>
            </p:nvSpPr>
            <p:spPr>
              <a:xfrm>
                <a:off x="9252949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0" name="Graphic 10">
                <a:extLst>
                  <a:ext uri="{FF2B5EF4-FFF2-40B4-BE49-F238E27FC236}">
                    <a16:creationId xmlns:a16="http://schemas.microsoft.com/office/drawing/2014/main" id="{90A9F8FB-E879-46F1-9F06-C048E9C816CB}"/>
                  </a:ext>
                </a:extLst>
              </p:cNvPr>
              <p:cNvSpPr/>
              <p:nvPr/>
            </p:nvSpPr>
            <p:spPr>
              <a:xfrm>
                <a:off x="9234306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1" name="Graphic 10">
                <a:extLst>
                  <a:ext uri="{FF2B5EF4-FFF2-40B4-BE49-F238E27FC236}">
                    <a16:creationId xmlns:a16="http://schemas.microsoft.com/office/drawing/2014/main" id="{D1DF74A7-99A8-42E3-89E7-5CC9C450DC28}"/>
                  </a:ext>
                </a:extLst>
              </p:cNvPr>
              <p:cNvSpPr/>
              <p:nvPr/>
            </p:nvSpPr>
            <p:spPr>
              <a:xfrm>
                <a:off x="9119092" y="3302889"/>
                <a:ext cx="18854" cy="18852"/>
              </a:xfrm>
              <a:custGeom>
                <a:avLst/>
                <a:gdLst>
                  <a:gd name="connsiteX0" fmla="*/ 8569 w 8573"/>
                  <a:gd name="connsiteY0" fmla="*/ 4236 h 8572"/>
                  <a:gd name="connsiteX1" fmla="*/ 4282 w 8573"/>
                  <a:gd name="connsiteY1" fmla="*/ 8522 h 8572"/>
                  <a:gd name="connsiteX2" fmla="*/ -4 w 8573"/>
                  <a:gd name="connsiteY2" fmla="*/ 4236 h 8572"/>
                  <a:gd name="connsiteX3" fmla="*/ 4284 w 8573"/>
                  <a:gd name="connsiteY3" fmla="*/ -51 h 8572"/>
                  <a:gd name="connsiteX4" fmla="*/ 4378 w 8573"/>
                  <a:gd name="connsiteY4" fmla="*/ -51 h 8572"/>
                  <a:gd name="connsiteX5" fmla="*/ 8570 w 8573"/>
                  <a:gd name="connsiteY5" fmla="*/ 4140 h 8572"/>
                  <a:gd name="connsiteX6" fmla="*/ 8569 w 8573"/>
                  <a:gd name="connsiteY6" fmla="*/ 4236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3" h="8572">
                    <a:moveTo>
                      <a:pt x="8569" y="4236"/>
                    </a:moveTo>
                    <a:cubicBezTo>
                      <a:pt x="8568" y="6607"/>
                      <a:pt x="6649" y="8522"/>
                      <a:pt x="4282" y="8522"/>
                    </a:cubicBezTo>
                    <a:cubicBezTo>
                      <a:pt x="1915" y="8522"/>
                      <a:pt x="-5" y="6598"/>
                      <a:pt x="-4" y="4236"/>
                    </a:cubicBezTo>
                    <a:cubicBezTo>
                      <a:pt x="-3" y="1864"/>
                      <a:pt x="1917" y="-51"/>
                      <a:pt x="4284" y="-51"/>
                    </a:cubicBezTo>
                    <a:cubicBezTo>
                      <a:pt x="4315" y="-51"/>
                      <a:pt x="4346" y="-51"/>
                      <a:pt x="4378" y="-51"/>
                    </a:cubicBezTo>
                    <a:cubicBezTo>
                      <a:pt x="6692" y="-51"/>
                      <a:pt x="8569" y="1826"/>
                      <a:pt x="8570" y="4140"/>
                    </a:cubicBezTo>
                    <a:cubicBezTo>
                      <a:pt x="8570" y="4169"/>
                      <a:pt x="8570" y="4207"/>
                      <a:pt x="8569" y="4236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2" name="Graphic 10">
                <a:extLst>
                  <a:ext uri="{FF2B5EF4-FFF2-40B4-BE49-F238E27FC236}">
                    <a16:creationId xmlns:a16="http://schemas.microsoft.com/office/drawing/2014/main" id="{2A25904F-21B5-43E0-96D3-031AC65BD547}"/>
                  </a:ext>
                </a:extLst>
              </p:cNvPr>
              <p:cNvSpPr/>
              <p:nvPr/>
            </p:nvSpPr>
            <p:spPr>
              <a:xfrm>
                <a:off x="9092905" y="3369712"/>
                <a:ext cx="306679" cy="82326"/>
              </a:xfrm>
              <a:custGeom>
                <a:avLst/>
                <a:gdLst>
                  <a:gd name="connsiteX0" fmla="*/ 139442 w 139445"/>
                  <a:gd name="connsiteY0" fmla="*/ -51 h 37433"/>
                  <a:gd name="connsiteX1" fmla="*/ -4 w 139445"/>
                  <a:gd name="connsiteY1" fmla="*/ -51 h 37433"/>
                  <a:gd name="connsiteX2" fmla="*/ -4 w 139445"/>
                  <a:gd name="connsiteY2" fmla="*/ 37383 h 37433"/>
                  <a:gd name="connsiteX3" fmla="*/ 139442 w 139445"/>
                  <a:gd name="connsiteY3" fmla="*/ 37383 h 37433"/>
                  <a:gd name="connsiteX4" fmla="*/ 135347 w 139445"/>
                  <a:gd name="connsiteY4" fmla="*/ 33192 h 37433"/>
                  <a:gd name="connsiteX5" fmla="*/ 4092 w 139445"/>
                  <a:gd name="connsiteY5" fmla="*/ 33192 h 37433"/>
                  <a:gd name="connsiteX6" fmla="*/ 4092 w 139445"/>
                  <a:gd name="connsiteY6" fmla="*/ 4617 h 37433"/>
                  <a:gd name="connsiteX7" fmla="*/ 134966 w 139445"/>
                  <a:gd name="connsiteY7" fmla="*/ 4617 h 3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7433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7383"/>
                    </a:lnTo>
                    <a:lnTo>
                      <a:pt x="139442" y="37383"/>
                    </a:lnTo>
                    <a:close/>
                    <a:moveTo>
                      <a:pt x="135347" y="33192"/>
                    </a:moveTo>
                    <a:lnTo>
                      <a:pt x="4092" y="33192"/>
                    </a:lnTo>
                    <a:lnTo>
                      <a:pt x="4092" y="4617"/>
                    </a:lnTo>
                    <a:lnTo>
                      <a:pt x="134966" y="4617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3" name="Graphic 10">
                <a:extLst>
                  <a:ext uri="{FF2B5EF4-FFF2-40B4-BE49-F238E27FC236}">
                    <a16:creationId xmlns:a16="http://schemas.microsoft.com/office/drawing/2014/main" id="{BF935135-120C-490F-8AF3-AED200919089}"/>
                  </a:ext>
                </a:extLst>
              </p:cNvPr>
              <p:cNvSpPr/>
              <p:nvPr/>
            </p:nvSpPr>
            <p:spPr>
              <a:xfrm>
                <a:off x="9361670" y="3397575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4" name="Graphic 10">
                <a:extLst>
                  <a:ext uri="{FF2B5EF4-FFF2-40B4-BE49-F238E27FC236}">
                    <a16:creationId xmlns:a16="http://schemas.microsoft.com/office/drawing/2014/main" id="{A80CB636-3FB6-4041-82CA-87A8548C85B2}"/>
                  </a:ext>
                </a:extLst>
              </p:cNvPr>
              <p:cNvSpPr/>
              <p:nvPr/>
            </p:nvSpPr>
            <p:spPr>
              <a:xfrm>
                <a:off x="9343027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5" name="Graphic 10">
                <a:extLst>
                  <a:ext uri="{FF2B5EF4-FFF2-40B4-BE49-F238E27FC236}">
                    <a16:creationId xmlns:a16="http://schemas.microsoft.com/office/drawing/2014/main" id="{A4EBC512-2F1E-4EA3-9666-64CFDC01443B}"/>
                  </a:ext>
                </a:extLst>
              </p:cNvPr>
              <p:cNvSpPr/>
              <p:nvPr/>
            </p:nvSpPr>
            <p:spPr>
              <a:xfrm>
                <a:off x="9324384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6" name="Graphic 10">
                <a:extLst>
                  <a:ext uri="{FF2B5EF4-FFF2-40B4-BE49-F238E27FC236}">
                    <a16:creationId xmlns:a16="http://schemas.microsoft.com/office/drawing/2014/main" id="{BCB06CA6-7607-45E4-9CD2-975C6BA3704F}"/>
                  </a:ext>
                </a:extLst>
              </p:cNvPr>
              <p:cNvSpPr/>
              <p:nvPr/>
            </p:nvSpPr>
            <p:spPr>
              <a:xfrm>
                <a:off x="9307205" y="3397575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7" name="Graphic 10">
                <a:extLst>
                  <a:ext uri="{FF2B5EF4-FFF2-40B4-BE49-F238E27FC236}">
                    <a16:creationId xmlns:a16="http://schemas.microsoft.com/office/drawing/2014/main" id="{9EB7DB9C-A466-492B-A32C-99B8D95032E9}"/>
                  </a:ext>
                </a:extLst>
              </p:cNvPr>
              <p:cNvSpPr/>
              <p:nvPr/>
            </p:nvSpPr>
            <p:spPr>
              <a:xfrm>
                <a:off x="9288562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8" name="Graphic 10">
                <a:extLst>
                  <a:ext uri="{FF2B5EF4-FFF2-40B4-BE49-F238E27FC236}">
                    <a16:creationId xmlns:a16="http://schemas.microsoft.com/office/drawing/2014/main" id="{314A333C-2188-4DEB-85BC-DDCBA4979E75}"/>
                  </a:ext>
                </a:extLst>
              </p:cNvPr>
              <p:cNvSpPr/>
              <p:nvPr/>
            </p:nvSpPr>
            <p:spPr>
              <a:xfrm>
                <a:off x="9270128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79" name="Graphic 10">
                <a:extLst>
                  <a:ext uri="{FF2B5EF4-FFF2-40B4-BE49-F238E27FC236}">
                    <a16:creationId xmlns:a16="http://schemas.microsoft.com/office/drawing/2014/main" id="{4994B893-9BBE-42B9-B643-BE65281F19A0}"/>
                  </a:ext>
                </a:extLst>
              </p:cNvPr>
              <p:cNvSpPr/>
              <p:nvPr/>
            </p:nvSpPr>
            <p:spPr>
              <a:xfrm>
                <a:off x="9252949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0" name="Graphic 10">
                <a:extLst>
                  <a:ext uri="{FF2B5EF4-FFF2-40B4-BE49-F238E27FC236}">
                    <a16:creationId xmlns:a16="http://schemas.microsoft.com/office/drawing/2014/main" id="{25216FF3-33F0-48A8-BB64-609998427656}"/>
                  </a:ext>
                </a:extLst>
              </p:cNvPr>
              <p:cNvSpPr/>
              <p:nvPr/>
            </p:nvSpPr>
            <p:spPr>
              <a:xfrm>
                <a:off x="9234306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1" name="Graphic 10">
                <a:extLst>
                  <a:ext uri="{FF2B5EF4-FFF2-40B4-BE49-F238E27FC236}">
                    <a16:creationId xmlns:a16="http://schemas.microsoft.com/office/drawing/2014/main" id="{F597A456-F989-464C-8819-172C056BB9E2}"/>
                  </a:ext>
                </a:extLst>
              </p:cNvPr>
              <p:cNvSpPr/>
              <p:nvPr/>
            </p:nvSpPr>
            <p:spPr>
              <a:xfrm>
                <a:off x="9119149" y="3402389"/>
                <a:ext cx="18852" cy="18852"/>
              </a:xfrm>
              <a:custGeom>
                <a:avLst/>
                <a:gdLst>
                  <a:gd name="connsiteX0" fmla="*/ 8542 w 8572"/>
                  <a:gd name="connsiteY0" fmla="*/ 3761 h 8572"/>
                  <a:gd name="connsiteX1" fmla="*/ 4758 w 8572"/>
                  <a:gd name="connsiteY1" fmla="*/ 8495 h 8572"/>
                  <a:gd name="connsiteX2" fmla="*/ 23 w 8572"/>
                  <a:gd name="connsiteY2" fmla="*/ 4713 h 8572"/>
                  <a:gd name="connsiteX3" fmla="*/ 3807 w 8572"/>
                  <a:gd name="connsiteY3" fmla="*/ -21 h 8572"/>
                  <a:gd name="connsiteX4" fmla="*/ 4351 w 8572"/>
                  <a:gd name="connsiteY4" fmla="*/ -49 h 8572"/>
                  <a:gd name="connsiteX5" fmla="*/ 8542 w 8572"/>
                  <a:gd name="connsiteY5" fmla="*/ 3761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" h="8572">
                    <a:moveTo>
                      <a:pt x="8542" y="3761"/>
                    </a:moveTo>
                    <a:cubicBezTo>
                      <a:pt x="8805" y="6113"/>
                      <a:pt x="7111" y="8238"/>
                      <a:pt x="4758" y="8495"/>
                    </a:cubicBezTo>
                    <a:cubicBezTo>
                      <a:pt x="2405" y="8761"/>
                      <a:pt x="285" y="7066"/>
                      <a:pt x="23" y="4713"/>
                    </a:cubicBezTo>
                    <a:cubicBezTo>
                      <a:pt x="-240" y="2361"/>
                      <a:pt x="1454" y="237"/>
                      <a:pt x="3807" y="-21"/>
                    </a:cubicBezTo>
                    <a:cubicBezTo>
                      <a:pt x="3988" y="-40"/>
                      <a:pt x="4169" y="-49"/>
                      <a:pt x="4351" y="-49"/>
                    </a:cubicBezTo>
                    <a:cubicBezTo>
                      <a:pt x="6543" y="-106"/>
                      <a:pt x="8390" y="1570"/>
                      <a:pt x="8542" y="376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2" name="Graphic 10">
                <a:extLst>
                  <a:ext uri="{FF2B5EF4-FFF2-40B4-BE49-F238E27FC236}">
                    <a16:creationId xmlns:a16="http://schemas.microsoft.com/office/drawing/2014/main" id="{C7399AFF-C794-424A-B204-4C9B905477E8}"/>
                  </a:ext>
                </a:extLst>
              </p:cNvPr>
              <p:cNvSpPr/>
              <p:nvPr/>
            </p:nvSpPr>
            <p:spPr>
              <a:xfrm>
                <a:off x="9092905" y="3469007"/>
                <a:ext cx="306679" cy="80859"/>
              </a:xfrm>
              <a:custGeom>
                <a:avLst/>
                <a:gdLst>
                  <a:gd name="connsiteX0" fmla="*/ 139442 w 139445"/>
                  <a:gd name="connsiteY0" fmla="*/ -51 h 36766"/>
                  <a:gd name="connsiteX1" fmla="*/ -4 w 139445"/>
                  <a:gd name="connsiteY1" fmla="*/ -51 h 36766"/>
                  <a:gd name="connsiteX2" fmla="*/ -4 w 139445"/>
                  <a:gd name="connsiteY2" fmla="*/ 36716 h 36766"/>
                  <a:gd name="connsiteX3" fmla="*/ 139442 w 139445"/>
                  <a:gd name="connsiteY3" fmla="*/ 36716 h 36766"/>
                  <a:gd name="connsiteX4" fmla="*/ 135347 w 139445"/>
                  <a:gd name="connsiteY4" fmla="*/ 32620 h 36766"/>
                  <a:gd name="connsiteX5" fmla="*/ 4092 w 139445"/>
                  <a:gd name="connsiteY5" fmla="*/ 32620 h 36766"/>
                  <a:gd name="connsiteX6" fmla="*/ 4092 w 139445"/>
                  <a:gd name="connsiteY6" fmla="*/ 4045 h 36766"/>
                  <a:gd name="connsiteX7" fmla="*/ 134966 w 139445"/>
                  <a:gd name="connsiteY7" fmla="*/ 4045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6766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6716"/>
                    </a:lnTo>
                    <a:lnTo>
                      <a:pt x="139442" y="36716"/>
                    </a:lnTo>
                    <a:close/>
                    <a:moveTo>
                      <a:pt x="135347" y="32620"/>
                    </a:moveTo>
                    <a:lnTo>
                      <a:pt x="4092" y="32620"/>
                    </a:lnTo>
                    <a:lnTo>
                      <a:pt x="4092" y="4045"/>
                    </a:lnTo>
                    <a:lnTo>
                      <a:pt x="134966" y="404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3" name="Graphic 10">
                <a:extLst>
                  <a:ext uri="{FF2B5EF4-FFF2-40B4-BE49-F238E27FC236}">
                    <a16:creationId xmlns:a16="http://schemas.microsoft.com/office/drawing/2014/main" id="{EBF488B4-5134-4411-B590-189AAC96F112}"/>
                  </a:ext>
                </a:extLst>
              </p:cNvPr>
              <p:cNvSpPr/>
              <p:nvPr/>
            </p:nvSpPr>
            <p:spPr>
              <a:xfrm>
                <a:off x="9361670" y="3497079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4" name="Graphic 10">
                <a:extLst>
                  <a:ext uri="{FF2B5EF4-FFF2-40B4-BE49-F238E27FC236}">
                    <a16:creationId xmlns:a16="http://schemas.microsoft.com/office/drawing/2014/main" id="{3A3B1E56-CD12-4A20-A209-22BCD568FF73}"/>
                  </a:ext>
                </a:extLst>
              </p:cNvPr>
              <p:cNvSpPr/>
              <p:nvPr/>
            </p:nvSpPr>
            <p:spPr>
              <a:xfrm>
                <a:off x="9343027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5" name="Graphic 10">
                <a:extLst>
                  <a:ext uri="{FF2B5EF4-FFF2-40B4-BE49-F238E27FC236}">
                    <a16:creationId xmlns:a16="http://schemas.microsoft.com/office/drawing/2014/main" id="{F9E21120-9E1C-4E24-BC10-3237C454B7F0}"/>
                  </a:ext>
                </a:extLst>
              </p:cNvPr>
              <p:cNvSpPr/>
              <p:nvPr/>
            </p:nvSpPr>
            <p:spPr>
              <a:xfrm>
                <a:off x="9324384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6" name="Graphic 10">
                <a:extLst>
                  <a:ext uri="{FF2B5EF4-FFF2-40B4-BE49-F238E27FC236}">
                    <a16:creationId xmlns:a16="http://schemas.microsoft.com/office/drawing/2014/main" id="{800C66F6-B05E-4D84-B5D2-4B9C38C3CB6E}"/>
                  </a:ext>
                </a:extLst>
              </p:cNvPr>
              <p:cNvSpPr/>
              <p:nvPr/>
            </p:nvSpPr>
            <p:spPr>
              <a:xfrm>
                <a:off x="9307205" y="3497079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7" name="Graphic 10">
                <a:extLst>
                  <a:ext uri="{FF2B5EF4-FFF2-40B4-BE49-F238E27FC236}">
                    <a16:creationId xmlns:a16="http://schemas.microsoft.com/office/drawing/2014/main" id="{3D00D5C0-E53F-4532-9411-DBB08A6AAA15}"/>
                  </a:ext>
                </a:extLst>
              </p:cNvPr>
              <p:cNvSpPr/>
              <p:nvPr/>
            </p:nvSpPr>
            <p:spPr>
              <a:xfrm>
                <a:off x="9288562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8" name="Graphic 10">
                <a:extLst>
                  <a:ext uri="{FF2B5EF4-FFF2-40B4-BE49-F238E27FC236}">
                    <a16:creationId xmlns:a16="http://schemas.microsoft.com/office/drawing/2014/main" id="{453BD209-762C-4FB6-A8F5-3DC0C4375D4C}"/>
                  </a:ext>
                </a:extLst>
              </p:cNvPr>
              <p:cNvSpPr/>
              <p:nvPr/>
            </p:nvSpPr>
            <p:spPr>
              <a:xfrm>
                <a:off x="9270128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89" name="Graphic 10">
                <a:extLst>
                  <a:ext uri="{FF2B5EF4-FFF2-40B4-BE49-F238E27FC236}">
                    <a16:creationId xmlns:a16="http://schemas.microsoft.com/office/drawing/2014/main" id="{65ED8FA4-2691-4C6D-ABC2-D6FC7592314A}"/>
                  </a:ext>
                </a:extLst>
              </p:cNvPr>
              <p:cNvSpPr/>
              <p:nvPr/>
            </p:nvSpPr>
            <p:spPr>
              <a:xfrm>
                <a:off x="9252949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90" name="Graphic 10">
                <a:extLst>
                  <a:ext uri="{FF2B5EF4-FFF2-40B4-BE49-F238E27FC236}">
                    <a16:creationId xmlns:a16="http://schemas.microsoft.com/office/drawing/2014/main" id="{7A5ADDF9-E223-44A0-B8B9-1FF76C1D7447}"/>
                  </a:ext>
                </a:extLst>
              </p:cNvPr>
              <p:cNvSpPr/>
              <p:nvPr/>
            </p:nvSpPr>
            <p:spPr>
              <a:xfrm>
                <a:off x="9234306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91" name="Graphic 10">
                <a:extLst>
                  <a:ext uri="{FF2B5EF4-FFF2-40B4-BE49-F238E27FC236}">
                    <a16:creationId xmlns:a16="http://schemas.microsoft.com/office/drawing/2014/main" id="{F31C5FCC-6CED-4C32-B230-30E3305CEE03}"/>
                  </a:ext>
                </a:extLst>
              </p:cNvPr>
              <p:cNvSpPr/>
              <p:nvPr/>
            </p:nvSpPr>
            <p:spPr>
              <a:xfrm>
                <a:off x="9119127" y="3501676"/>
                <a:ext cx="18854" cy="18859"/>
              </a:xfrm>
              <a:custGeom>
                <a:avLst/>
                <a:gdLst>
                  <a:gd name="connsiteX0" fmla="*/ 8553 w 8573"/>
                  <a:gd name="connsiteY0" fmla="*/ 3859 h 8575"/>
                  <a:gd name="connsiteX1" fmla="*/ 4664 w 8573"/>
                  <a:gd name="connsiteY1" fmla="*/ 8508 h 8575"/>
                  <a:gd name="connsiteX2" fmla="*/ 13 w 8573"/>
                  <a:gd name="connsiteY2" fmla="*/ 4621 h 8575"/>
                  <a:gd name="connsiteX3" fmla="*/ 3902 w 8573"/>
                  <a:gd name="connsiteY3" fmla="*/ -27 h 8575"/>
                  <a:gd name="connsiteX4" fmla="*/ 4362 w 8573"/>
                  <a:gd name="connsiteY4" fmla="*/ -46 h 8575"/>
                  <a:gd name="connsiteX5" fmla="*/ 8549 w 8573"/>
                  <a:gd name="connsiteY5" fmla="*/ 3755 h 8575"/>
                  <a:gd name="connsiteX6" fmla="*/ 8553 w 8573"/>
                  <a:gd name="connsiteY6" fmla="*/ 3859 h 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3" h="8575">
                    <a:moveTo>
                      <a:pt x="8553" y="3859"/>
                    </a:moveTo>
                    <a:cubicBezTo>
                      <a:pt x="8762" y="6222"/>
                      <a:pt x="7021" y="8298"/>
                      <a:pt x="4664" y="8508"/>
                    </a:cubicBezTo>
                    <a:cubicBezTo>
                      <a:pt x="2305" y="8717"/>
                      <a:pt x="224" y="6974"/>
                      <a:pt x="13" y="4621"/>
                    </a:cubicBezTo>
                    <a:cubicBezTo>
                      <a:pt x="-196" y="2259"/>
                      <a:pt x="1545" y="183"/>
                      <a:pt x="3902" y="-27"/>
                    </a:cubicBezTo>
                    <a:cubicBezTo>
                      <a:pt x="4056" y="-46"/>
                      <a:pt x="4208" y="-46"/>
                      <a:pt x="4362" y="-46"/>
                    </a:cubicBezTo>
                    <a:cubicBezTo>
                      <a:pt x="6569" y="-151"/>
                      <a:pt x="8443" y="1554"/>
                      <a:pt x="8549" y="3755"/>
                    </a:cubicBezTo>
                    <a:cubicBezTo>
                      <a:pt x="8551" y="3793"/>
                      <a:pt x="8552" y="3821"/>
                      <a:pt x="8553" y="3859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8C1AD0C7-0DD0-4415-917C-BEAE120215AF}"/>
                  </a:ext>
                </a:extLst>
              </p:cNvPr>
              <p:cNvSpPr txBox="1"/>
              <p:nvPr/>
            </p:nvSpPr>
            <p:spPr>
              <a:xfrm>
                <a:off x="7346530" y="3778855"/>
                <a:ext cx="2569005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913304">
                  <a:defRPr/>
                </a:pPr>
                <a:r>
                  <a:rPr lang="en-US" sz="1400">
                    <a:solidFill>
                      <a:schemeClr val="tx2"/>
                    </a:solidFill>
                    <a:latin typeface="Metropolis"/>
                  </a:rPr>
                  <a:t>SDDC Cluster(s)</a:t>
                </a:r>
              </a:p>
            </p:txBody>
          </p:sp>
          <p:sp>
            <p:nvSpPr>
              <p:cNvPr id="3" name="Graphic 10">
                <a:extLst>
                  <a:ext uri="{FF2B5EF4-FFF2-40B4-BE49-F238E27FC236}">
                    <a16:creationId xmlns:a16="http://schemas.microsoft.com/office/drawing/2014/main" id="{242E1B8D-727B-B7EB-6AE1-592C23576A48}"/>
                  </a:ext>
                </a:extLst>
              </p:cNvPr>
              <p:cNvSpPr/>
              <p:nvPr/>
            </p:nvSpPr>
            <p:spPr>
              <a:xfrm>
                <a:off x="8357168" y="3146197"/>
                <a:ext cx="530825" cy="530825"/>
              </a:xfrm>
              <a:custGeom>
                <a:avLst/>
                <a:gdLst>
                  <a:gd name="connsiteX0" fmla="*/ -4 w 241363"/>
                  <a:gd name="connsiteY0" fmla="*/ 120631 h 241363"/>
                  <a:gd name="connsiteX1" fmla="*/ 120678 w 241363"/>
                  <a:gd name="connsiteY1" fmla="*/ -51 h 241363"/>
                  <a:gd name="connsiteX2" fmla="*/ 241360 w 241363"/>
                  <a:gd name="connsiteY2" fmla="*/ 120631 h 241363"/>
                  <a:gd name="connsiteX3" fmla="*/ 120964 w 241363"/>
                  <a:gd name="connsiteY3" fmla="*/ 241313 h 241363"/>
                  <a:gd name="connsiteX4" fmla="*/ -4 w 241363"/>
                  <a:gd name="connsiteY4" fmla="*/ 120917 h 241363"/>
                  <a:gd name="connsiteX5" fmla="*/ -4 w 241363"/>
                  <a:gd name="connsiteY5" fmla="*/ 120631 h 2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63" h="241363">
                    <a:moveTo>
                      <a:pt x="-4" y="120631"/>
                    </a:moveTo>
                    <a:cubicBezTo>
                      <a:pt x="-4" y="53985"/>
                      <a:pt x="54028" y="-51"/>
                      <a:pt x="120678" y="-51"/>
                    </a:cubicBezTo>
                    <a:cubicBezTo>
                      <a:pt x="187329" y="-51"/>
                      <a:pt x="241360" y="53985"/>
                      <a:pt x="241360" y="120631"/>
                    </a:cubicBezTo>
                    <a:cubicBezTo>
                      <a:pt x="241360" y="187173"/>
                      <a:pt x="187503" y="241151"/>
                      <a:pt x="120964" y="241313"/>
                    </a:cubicBezTo>
                    <a:cubicBezTo>
                      <a:pt x="54314" y="241475"/>
                      <a:pt x="154" y="187563"/>
                      <a:pt x="-4" y="120917"/>
                    </a:cubicBezTo>
                    <a:cubicBezTo>
                      <a:pt x="-4" y="120822"/>
                      <a:pt x="-4" y="120727"/>
                      <a:pt x="-4" y="12063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" name="Graphic 10">
                <a:extLst>
                  <a:ext uri="{FF2B5EF4-FFF2-40B4-BE49-F238E27FC236}">
                    <a16:creationId xmlns:a16="http://schemas.microsoft.com/office/drawing/2014/main" id="{F76A0283-9B51-10DA-C8E1-C058C924CE43}"/>
                  </a:ext>
                </a:extLst>
              </p:cNvPr>
              <p:cNvSpPr/>
              <p:nvPr/>
            </p:nvSpPr>
            <p:spPr>
              <a:xfrm>
                <a:off x="8469450" y="3271886"/>
                <a:ext cx="306679" cy="80859"/>
              </a:xfrm>
              <a:custGeom>
                <a:avLst/>
                <a:gdLst>
                  <a:gd name="connsiteX0" fmla="*/ 139442 w 139445"/>
                  <a:gd name="connsiteY0" fmla="*/ -51 h 36766"/>
                  <a:gd name="connsiteX1" fmla="*/ -4 w 139445"/>
                  <a:gd name="connsiteY1" fmla="*/ -51 h 36766"/>
                  <a:gd name="connsiteX2" fmla="*/ -4 w 139445"/>
                  <a:gd name="connsiteY2" fmla="*/ 36716 h 36766"/>
                  <a:gd name="connsiteX3" fmla="*/ 139442 w 139445"/>
                  <a:gd name="connsiteY3" fmla="*/ 36716 h 36766"/>
                  <a:gd name="connsiteX4" fmla="*/ 135347 w 139445"/>
                  <a:gd name="connsiteY4" fmla="*/ 32620 h 36766"/>
                  <a:gd name="connsiteX5" fmla="*/ 4092 w 139445"/>
                  <a:gd name="connsiteY5" fmla="*/ 32620 h 36766"/>
                  <a:gd name="connsiteX6" fmla="*/ 4092 w 139445"/>
                  <a:gd name="connsiteY6" fmla="*/ 4045 h 36766"/>
                  <a:gd name="connsiteX7" fmla="*/ 134966 w 139445"/>
                  <a:gd name="connsiteY7" fmla="*/ 4045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6766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6716"/>
                    </a:lnTo>
                    <a:lnTo>
                      <a:pt x="139442" y="36716"/>
                    </a:lnTo>
                    <a:close/>
                    <a:moveTo>
                      <a:pt x="135347" y="32620"/>
                    </a:moveTo>
                    <a:lnTo>
                      <a:pt x="4092" y="32620"/>
                    </a:lnTo>
                    <a:lnTo>
                      <a:pt x="4092" y="4045"/>
                    </a:lnTo>
                    <a:lnTo>
                      <a:pt x="134966" y="404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" name="Graphic 10">
                <a:extLst>
                  <a:ext uri="{FF2B5EF4-FFF2-40B4-BE49-F238E27FC236}">
                    <a16:creationId xmlns:a16="http://schemas.microsoft.com/office/drawing/2014/main" id="{8A10211D-5039-015B-74F4-C800B1792F3D}"/>
                  </a:ext>
                </a:extLst>
              </p:cNvPr>
              <p:cNvSpPr/>
              <p:nvPr/>
            </p:nvSpPr>
            <p:spPr>
              <a:xfrm>
                <a:off x="8738215" y="3298279"/>
                <a:ext cx="7750" cy="27860"/>
              </a:xfrm>
              <a:custGeom>
                <a:avLst/>
                <a:gdLst>
                  <a:gd name="connsiteX0" fmla="*/ 0 w 3524"/>
                  <a:gd name="connsiteY0" fmla="*/ 0 h 12668"/>
                  <a:gd name="connsiteX1" fmla="*/ 3524 w 3524"/>
                  <a:gd name="connsiteY1" fmla="*/ 0 h 12668"/>
                  <a:gd name="connsiteX2" fmla="*/ 3524 w 3524"/>
                  <a:gd name="connsiteY2" fmla="*/ 12668 h 12668"/>
                  <a:gd name="connsiteX3" fmla="*/ 0 w 3524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668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" name="Graphic 10">
                <a:extLst>
                  <a:ext uri="{FF2B5EF4-FFF2-40B4-BE49-F238E27FC236}">
                    <a16:creationId xmlns:a16="http://schemas.microsoft.com/office/drawing/2014/main" id="{CAE79FC1-5A80-6300-3E27-90DFAC139574}"/>
                  </a:ext>
                </a:extLst>
              </p:cNvPr>
              <p:cNvSpPr/>
              <p:nvPr/>
            </p:nvSpPr>
            <p:spPr>
              <a:xfrm>
                <a:off x="8719572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1" name="Graphic 10">
                <a:extLst>
                  <a:ext uri="{FF2B5EF4-FFF2-40B4-BE49-F238E27FC236}">
                    <a16:creationId xmlns:a16="http://schemas.microsoft.com/office/drawing/2014/main" id="{241294BA-4771-2200-ABB6-45F3A9DF1282}"/>
                  </a:ext>
                </a:extLst>
              </p:cNvPr>
              <p:cNvSpPr/>
              <p:nvPr/>
            </p:nvSpPr>
            <p:spPr>
              <a:xfrm>
                <a:off x="8700929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2" name="Graphic 10">
                <a:extLst>
                  <a:ext uri="{FF2B5EF4-FFF2-40B4-BE49-F238E27FC236}">
                    <a16:creationId xmlns:a16="http://schemas.microsoft.com/office/drawing/2014/main" id="{F2BF70BB-9781-A649-3FD8-730D1D7EDB2B}"/>
                  </a:ext>
                </a:extLst>
              </p:cNvPr>
              <p:cNvSpPr/>
              <p:nvPr/>
            </p:nvSpPr>
            <p:spPr>
              <a:xfrm>
                <a:off x="8683750" y="3298279"/>
                <a:ext cx="7750" cy="27860"/>
              </a:xfrm>
              <a:custGeom>
                <a:avLst/>
                <a:gdLst>
                  <a:gd name="connsiteX0" fmla="*/ 0 w 3524"/>
                  <a:gd name="connsiteY0" fmla="*/ 0 h 12668"/>
                  <a:gd name="connsiteX1" fmla="*/ 3524 w 3524"/>
                  <a:gd name="connsiteY1" fmla="*/ 0 h 12668"/>
                  <a:gd name="connsiteX2" fmla="*/ 3524 w 3524"/>
                  <a:gd name="connsiteY2" fmla="*/ 12668 h 12668"/>
                  <a:gd name="connsiteX3" fmla="*/ 0 w 3524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668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1" name="Graphic 10">
                <a:extLst>
                  <a:ext uri="{FF2B5EF4-FFF2-40B4-BE49-F238E27FC236}">
                    <a16:creationId xmlns:a16="http://schemas.microsoft.com/office/drawing/2014/main" id="{34B63326-219E-3A31-0CD1-271CB2502809}"/>
                  </a:ext>
                </a:extLst>
              </p:cNvPr>
              <p:cNvSpPr/>
              <p:nvPr/>
            </p:nvSpPr>
            <p:spPr>
              <a:xfrm>
                <a:off x="8665107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3" name="Graphic 10">
                <a:extLst>
                  <a:ext uri="{FF2B5EF4-FFF2-40B4-BE49-F238E27FC236}">
                    <a16:creationId xmlns:a16="http://schemas.microsoft.com/office/drawing/2014/main" id="{D8004133-0470-38A7-856C-8952D4EE3DC0}"/>
                  </a:ext>
                </a:extLst>
              </p:cNvPr>
              <p:cNvSpPr/>
              <p:nvPr/>
            </p:nvSpPr>
            <p:spPr>
              <a:xfrm>
                <a:off x="8646673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24" name="Graphic 10">
                <a:extLst>
                  <a:ext uri="{FF2B5EF4-FFF2-40B4-BE49-F238E27FC236}">
                    <a16:creationId xmlns:a16="http://schemas.microsoft.com/office/drawing/2014/main" id="{D266AC05-B15B-E9D7-2C1D-AC770BDD24D9}"/>
                  </a:ext>
                </a:extLst>
              </p:cNvPr>
              <p:cNvSpPr/>
              <p:nvPr/>
            </p:nvSpPr>
            <p:spPr>
              <a:xfrm>
                <a:off x="8629494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2" name="Graphic 10">
                <a:extLst>
                  <a:ext uri="{FF2B5EF4-FFF2-40B4-BE49-F238E27FC236}">
                    <a16:creationId xmlns:a16="http://schemas.microsoft.com/office/drawing/2014/main" id="{FA3E2923-BD6B-E36E-28AE-B45629248F37}"/>
                  </a:ext>
                </a:extLst>
              </p:cNvPr>
              <p:cNvSpPr/>
              <p:nvPr/>
            </p:nvSpPr>
            <p:spPr>
              <a:xfrm>
                <a:off x="8610851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3" name="Graphic 10">
                <a:extLst>
                  <a:ext uri="{FF2B5EF4-FFF2-40B4-BE49-F238E27FC236}">
                    <a16:creationId xmlns:a16="http://schemas.microsoft.com/office/drawing/2014/main" id="{2AB616FF-6757-24F3-52E3-86E7785D52CD}"/>
                  </a:ext>
                </a:extLst>
              </p:cNvPr>
              <p:cNvSpPr/>
              <p:nvPr/>
            </p:nvSpPr>
            <p:spPr>
              <a:xfrm>
                <a:off x="8495637" y="3302889"/>
                <a:ext cx="18854" cy="18852"/>
              </a:xfrm>
              <a:custGeom>
                <a:avLst/>
                <a:gdLst>
                  <a:gd name="connsiteX0" fmla="*/ 8569 w 8573"/>
                  <a:gd name="connsiteY0" fmla="*/ 4236 h 8572"/>
                  <a:gd name="connsiteX1" fmla="*/ 4282 w 8573"/>
                  <a:gd name="connsiteY1" fmla="*/ 8522 h 8572"/>
                  <a:gd name="connsiteX2" fmla="*/ -4 w 8573"/>
                  <a:gd name="connsiteY2" fmla="*/ 4236 h 8572"/>
                  <a:gd name="connsiteX3" fmla="*/ 4284 w 8573"/>
                  <a:gd name="connsiteY3" fmla="*/ -51 h 8572"/>
                  <a:gd name="connsiteX4" fmla="*/ 4378 w 8573"/>
                  <a:gd name="connsiteY4" fmla="*/ -51 h 8572"/>
                  <a:gd name="connsiteX5" fmla="*/ 8570 w 8573"/>
                  <a:gd name="connsiteY5" fmla="*/ 4140 h 8572"/>
                  <a:gd name="connsiteX6" fmla="*/ 8569 w 8573"/>
                  <a:gd name="connsiteY6" fmla="*/ 4236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3" h="8572">
                    <a:moveTo>
                      <a:pt x="8569" y="4236"/>
                    </a:moveTo>
                    <a:cubicBezTo>
                      <a:pt x="8568" y="6607"/>
                      <a:pt x="6649" y="8522"/>
                      <a:pt x="4282" y="8522"/>
                    </a:cubicBezTo>
                    <a:cubicBezTo>
                      <a:pt x="1915" y="8522"/>
                      <a:pt x="-5" y="6598"/>
                      <a:pt x="-4" y="4236"/>
                    </a:cubicBezTo>
                    <a:cubicBezTo>
                      <a:pt x="-3" y="1864"/>
                      <a:pt x="1917" y="-51"/>
                      <a:pt x="4284" y="-51"/>
                    </a:cubicBezTo>
                    <a:cubicBezTo>
                      <a:pt x="4315" y="-51"/>
                      <a:pt x="4346" y="-51"/>
                      <a:pt x="4378" y="-51"/>
                    </a:cubicBezTo>
                    <a:cubicBezTo>
                      <a:pt x="6692" y="-51"/>
                      <a:pt x="8569" y="1826"/>
                      <a:pt x="8570" y="4140"/>
                    </a:cubicBezTo>
                    <a:cubicBezTo>
                      <a:pt x="8570" y="4169"/>
                      <a:pt x="8570" y="4207"/>
                      <a:pt x="8569" y="4236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5" name="Graphic 10">
                <a:extLst>
                  <a:ext uri="{FF2B5EF4-FFF2-40B4-BE49-F238E27FC236}">
                    <a16:creationId xmlns:a16="http://schemas.microsoft.com/office/drawing/2014/main" id="{A701C412-EEC8-4522-45A7-94BFEE1E8EE2}"/>
                  </a:ext>
                </a:extLst>
              </p:cNvPr>
              <p:cNvSpPr/>
              <p:nvPr/>
            </p:nvSpPr>
            <p:spPr>
              <a:xfrm>
                <a:off x="8469450" y="3369712"/>
                <a:ext cx="306679" cy="82326"/>
              </a:xfrm>
              <a:custGeom>
                <a:avLst/>
                <a:gdLst>
                  <a:gd name="connsiteX0" fmla="*/ 139442 w 139445"/>
                  <a:gd name="connsiteY0" fmla="*/ -51 h 37433"/>
                  <a:gd name="connsiteX1" fmla="*/ -4 w 139445"/>
                  <a:gd name="connsiteY1" fmla="*/ -51 h 37433"/>
                  <a:gd name="connsiteX2" fmla="*/ -4 w 139445"/>
                  <a:gd name="connsiteY2" fmla="*/ 37383 h 37433"/>
                  <a:gd name="connsiteX3" fmla="*/ 139442 w 139445"/>
                  <a:gd name="connsiteY3" fmla="*/ 37383 h 37433"/>
                  <a:gd name="connsiteX4" fmla="*/ 135347 w 139445"/>
                  <a:gd name="connsiteY4" fmla="*/ 33192 h 37433"/>
                  <a:gd name="connsiteX5" fmla="*/ 4092 w 139445"/>
                  <a:gd name="connsiteY5" fmla="*/ 33192 h 37433"/>
                  <a:gd name="connsiteX6" fmla="*/ 4092 w 139445"/>
                  <a:gd name="connsiteY6" fmla="*/ 4617 h 37433"/>
                  <a:gd name="connsiteX7" fmla="*/ 134966 w 139445"/>
                  <a:gd name="connsiteY7" fmla="*/ 4617 h 3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7433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7383"/>
                    </a:lnTo>
                    <a:lnTo>
                      <a:pt x="139442" y="37383"/>
                    </a:lnTo>
                    <a:close/>
                    <a:moveTo>
                      <a:pt x="135347" y="33192"/>
                    </a:moveTo>
                    <a:lnTo>
                      <a:pt x="4092" y="33192"/>
                    </a:lnTo>
                    <a:lnTo>
                      <a:pt x="4092" y="4617"/>
                    </a:lnTo>
                    <a:lnTo>
                      <a:pt x="134966" y="4617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6" name="Graphic 10">
                <a:extLst>
                  <a:ext uri="{FF2B5EF4-FFF2-40B4-BE49-F238E27FC236}">
                    <a16:creationId xmlns:a16="http://schemas.microsoft.com/office/drawing/2014/main" id="{C5BC744A-D7A9-9D1F-31D5-D715F60A6BEF}"/>
                  </a:ext>
                </a:extLst>
              </p:cNvPr>
              <p:cNvSpPr/>
              <p:nvPr/>
            </p:nvSpPr>
            <p:spPr>
              <a:xfrm>
                <a:off x="8738215" y="3397575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7" name="Graphic 10">
                <a:extLst>
                  <a:ext uri="{FF2B5EF4-FFF2-40B4-BE49-F238E27FC236}">
                    <a16:creationId xmlns:a16="http://schemas.microsoft.com/office/drawing/2014/main" id="{361779ED-C127-C94A-C522-130CBF990287}"/>
                  </a:ext>
                </a:extLst>
              </p:cNvPr>
              <p:cNvSpPr/>
              <p:nvPr/>
            </p:nvSpPr>
            <p:spPr>
              <a:xfrm>
                <a:off x="8719572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38" name="Graphic 10">
                <a:extLst>
                  <a:ext uri="{FF2B5EF4-FFF2-40B4-BE49-F238E27FC236}">
                    <a16:creationId xmlns:a16="http://schemas.microsoft.com/office/drawing/2014/main" id="{FA3B449B-6A8E-7052-64F4-5262A3CF22F7}"/>
                  </a:ext>
                </a:extLst>
              </p:cNvPr>
              <p:cNvSpPr/>
              <p:nvPr/>
            </p:nvSpPr>
            <p:spPr>
              <a:xfrm>
                <a:off x="8700929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4" name="Graphic 10">
                <a:extLst>
                  <a:ext uri="{FF2B5EF4-FFF2-40B4-BE49-F238E27FC236}">
                    <a16:creationId xmlns:a16="http://schemas.microsoft.com/office/drawing/2014/main" id="{E805E819-2FFB-3084-A4CD-91950B49DB57}"/>
                  </a:ext>
                </a:extLst>
              </p:cNvPr>
              <p:cNvSpPr/>
              <p:nvPr/>
            </p:nvSpPr>
            <p:spPr>
              <a:xfrm>
                <a:off x="8683750" y="3397575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5" name="Graphic 10">
                <a:extLst>
                  <a:ext uri="{FF2B5EF4-FFF2-40B4-BE49-F238E27FC236}">
                    <a16:creationId xmlns:a16="http://schemas.microsoft.com/office/drawing/2014/main" id="{A89AD333-B197-4073-D1BB-ACE9A7E713FF}"/>
                  </a:ext>
                </a:extLst>
              </p:cNvPr>
              <p:cNvSpPr/>
              <p:nvPr/>
            </p:nvSpPr>
            <p:spPr>
              <a:xfrm>
                <a:off x="8665107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6" name="Graphic 10">
                <a:extLst>
                  <a:ext uri="{FF2B5EF4-FFF2-40B4-BE49-F238E27FC236}">
                    <a16:creationId xmlns:a16="http://schemas.microsoft.com/office/drawing/2014/main" id="{856DD4A9-D79E-512A-DD51-831DEE9D786E}"/>
                  </a:ext>
                </a:extLst>
              </p:cNvPr>
              <p:cNvSpPr/>
              <p:nvPr/>
            </p:nvSpPr>
            <p:spPr>
              <a:xfrm>
                <a:off x="8646673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7" name="Graphic 10">
                <a:extLst>
                  <a:ext uri="{FF2B5EF4-FFF2-40B4-BE49-F238E27FC236}">
                    <a16:creationId xmlns:a16="http://schemas.microsoft.com/office/drawing/2014/main" id="{26D5C22E-CD25-E770-80EB-BBE622C3A8E7}"/>
                  </a:ext>
                </a:extLst>
              </p:cNvPr>
              <p:cNvSpPr/>
              <p:nvPr/>
            </p:nvSpPr>
            <p:spPr>
              <a:xfrm>
                <a:off x="8629494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8" name="Graphic 10">
                <a:extLst>
                  <a:ext uri="{FF2B5EF4-FFF2-40B4-BE49-F238E27FC236}">
                    <a16:creationId xmlns:a16="http://schemas.microsoft.com/office/drawing/2014/main" id="{BB5C7C74-623A-12C4-3182-D040D0CD83F8}"/>
                  </a:ext>
                </a:extLst>
              </p:cNvPr>
              <p:cNvSpPr/>
              <p:nvPr/>
            </p:nvSpPr>
            <p:spPr>
              <a:xfrm>
                <a:off x="8610851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49" name="Graphic 10">
                <a:extLst>
                  <a:ext uri="{FF2B5EF4-FFF2-40B4-BE49-F238E27FC236}">
                    <a16:creationId xmlns:a16="http://schemas.microsoft.com/office/drawing/2014/main" id="{4398E51C-5182-23ED-BE4B-70463DCACE99}"/>
                  </a:ext>
                </a:extLst>
              </p:cNvPr>
              <p:cNvSpPr/>
              <p:nvPr/>
            </p:nvSpPr>
            <p:spPr>
              <a:xfrm>
                <a:off x="8495694" y="3402389"/>
                <a:ext cx="18852" cy="18852"/>
              </a:xfrm>
              <a:custGeom>
                <a:avLst/>
                <a:gdLst>
                  <a:gd name="connsiteX0" fmla="*/ 8542 w 8572"/>
                  <a:gd name="connsiteY0" fmla="*/ 3761 h 8572"/>
                  <a:gd name="connsiteX1" fmla="*/ 4758 w 8572"/>
                  <a:gd name="connsiteY1" fmla="*/ 8495 h 8572"/>
                  <a:gd name="connsiteX2" fmla="*/ 23 w 8572"/>
                  <a:gd name="connsiteY2" fmla="*/ 4713 h 8572"/>
                  <a:gd name="connsiteX3" fmla="*/ 3807 w 8572"/>
                  <a:gd name="connsiteY3" fmla="*/ -21 h 8572"/>
                  <a:gd name="connsiteX4" fmla="*/ 4351 w 8572"/>
                  <a:gd name="connsiteY4" fmla="*/ -49 h 8572"/>
                  <a:gd name="connsiteX5" fmla="*/ 8542 w 8572"/>
                  <a:gd name="connsiteY5" fmla="*/ 3761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" h="8572">
                    <a:moveTo>
                      <a:pt x="8542" y="3761"/>
                    </a:moveTo>
                    <a:cubicBezTo>
                      <a:pt x="8805" y="6113"/>
                      <a:pt x="7111" y="8238"/>
                      <a:pt x="4758" y="8495"/>
                    </a:cubicBezTo>
                    <a:cubicBezTo>
                      <a:pt x="2405" y="8761"/>
                      <a:pt x="285" y="7066"/>
                      <a:pt x="23" y="4713"/>
                    </a:cubicBezTo>
                    <a:cubicBezTo>
                      <a:pt x="-240" y="2361"/>
                      <a:pt x="1454" y="237"/>
                      <a:pt x="3807" y="-21"/>
                    </a:cubicBezTo>
                    <a:cubicBezTo>
                      <a:pt x="3988" y="-40"/>
                      <a:pt x="4169" y="-49"/>
                      <a:pt x="4351" y="-49"/>
                    </a:cubicBezTo>
                    <a:cubicBezTo>
                      <a:pt x="6543" y="-106"/>
                      <a:pt x="8390" y="1570"/>
                      <a:pt x="8542" y="376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0" name="Graphic 10">
                <a:extLst>
                  <a:ext uri="{FF2B5EF4-FFF2-40B4-BE49-F238E27FC236}">
                    <a16:creationId xmlns:a16="http://schemas.microsoft.com/office/drawing/2014/main" id="{90405C94-F0B9-A0C8-10BF-B3D5FC4B8A78}"/>
                  </a:ext>
                </a:extLst>
              </p:cNvPr>
              <p:cNvSpPr/>
              <p:nvPr/>
            </p:nvSpPr>
            <p:spPr>
              <a:xfrm>
                <a:off x="8469450" y="3469007"/>
                <a:ext cx="306679" cy="80859"/>
              </a:xfrm>
              <a:custGeom>
                <a:avLst/>
                <a:gdLst>
                  <a:gd name="connsiteX0" fmla="*/ 139442 w 139445"/>
                  <a:gd name="connsiteY0" fmla="*/ -51 h 36766"/>
                  <a:gd name="connsiteX1" fmla="*/ -4 w 139445"/>
                  <a:gd name="connsiteY1" fmla="*/ -51 h 36766"/>
                  <a:gd name="connsiteX2" fmla="*/ -4 w 139445"/>
                  <a:gd name="connsiteY2" fmla="*/ 36716 h 36766"/>
                  <a:gd name="connsiteX3" fmla="*/ 139442 w 139445"/>
                  <a:gd name="connsiteY3" fmla="*/ 36716 h 36766"/>
                  <a:gd name="connsiteX4" fmla="*/ 135347 w 139445"/>
                  <a:gd name="connsiteY4" fmla="*/ 32620 h 36766"/>
                  <a:gd name="connsiteX5" fmla="*/ 4092 w 139445"/>
                  <a:gd name="connsiteY5" fmla="*/ 32620 h 36766"/>
                  <a:gd name="connsiteX6" fmla="*/ 4092 w 139445"/>
                  <a:gd name="connsiteY6" fmla="*/ 4045 h 36766"/>
                  <a:gd name="connsiteX7" fmla="*/ 134966 w 139445"/>
                  <a:gd name="connsiteY7" fmla="*/ 4045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6766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6716"/>
                    </a:lnTo>
                    <a:lnTo>
                      <a:pt x="139442" y="36716"/>
                    </a:lnTo>
                    <a:close/>
                    <a:moveTo>
                      <a:pt x="135347" y="32620"/>
                    </a:moveTo>
                    <a:lnTo>
                      <a:pt x="4092" y="32620"/>
                    </a:lnTo>
                    <a:lnTo>
                      <a:pt x="4092" y="4045"/>
                    </a:lnTo>
                    <a:lnTo>
                      <a:pt x="134966" y="404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1" name="Graphic 10">
                <a:extLst>
                  <a:ext uri="{FF2B5EF4-FFF2-40B4-BE49-F238E27FC236}">
                    <a16:creationId xmlns:a16="http://schemas.microsoft.com/office/drawing/2014/main" id="{44479621-354B-7A67-7ACA-ACFE127A5AC5}"/>
                  </a:ext>
                </a:extLst>
              </p:cNvPr>
              <p:cNvSpPr/>
              <p:nvPr/>
            </p:nvSpPr>
            <p:spPr>
              <a:xfrm>
                <a:off x="8738215" y="3497079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2" name="Graphic 10">
                <a:extLst>
                  <a:ext uri="{FF2B5EF4-FFF2-40B4-BE49-F238E27FC236}">
                    <a16:creationId xmlns:a16="http://schemas.microsoft.com/office/drawing/2014/main" id="{098CA9C4-29F8-DDCC-9035-65044530005B}"/>
                  </a:ext>
                </a:extLst>
              </p:cNvPr>
              <p:cNvSpPr/>
              <p:nvPr/>
            </p:nvSpPr>
            <p:spPr>
              <a:xfrm>
                <a:off x="8719572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3" name="Graphic 10">
                <a:extLst>
                  <a:ext uri="{FF2B5EF4-FFF2-40B4-BE49-F238E27FC236}">
                    <a16:creationId xmlns:a16="http://schemas.microsoft.com/office/drawing/2014/main" id="{8F17F0F5-2C9C-DA9B-6DBC-A3AEB07C6AF6}"/>
                  </a:ext>
                </a:extLst>
              </p:cNvPr>
              <p:cNvSpPr/>
              <p:nvPr/>
            </p:nvSpPr>
            <p:spPr>
              <a:xfrm>
                <a:off x="8700929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4" name="Graphic 10">
                <a:extLst>
                  <a:ext uri="{FF2B5EF4-FFF2-40B4-BE49-F238E27FC236}">
                    <a16:creationId xmlns:a16="http://schemas.microsoft.com/office/drawing/2014/main" id="{06322C2F-78D2-F3EA-6863-825D4CF530DA}"/>
                  </a:ext>
                </a:extLst>
              </p:cNvPr>
              <p:cNvSpPr/>
              <p:nvPr/>
            </p:nvSpPr>
            <p:spPr>
              <a:xfrm>
                <a:off x="8683750" y="3497079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5" name="Graphic 10">
                <a:extLst>
                  <a:ext uri="{FF2B5EF4-FFF2-40B4-BE49-F238E27FC236}">
                    <a16:creationId xmlns:a16="http://schemas.microsoft.com/office/drawing/2014/main" id="{38470D24-D12C-199A-6313-C589405B3DAD}"/>
                  </a:ext>
                </a:extLst>
              </p:cNvPr>
              <p:cNvSpPr/>
              <p:nvPr/>
            </p:nvSpPr>
            <p:spPr>
              <a:xfrm>
                <a:off x="8665107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6" name="Graphic 10">
                <a:extLst>
                  <a:ext uri="{FF2B5EF4-FFF2-40B4-BE49-F238E27FC236}">
                    <a16:creationId xmlns:a16="http://schemas.microsoft.com/office/drawing/2014/main" id="{13A9D642-BA39-4837-2998-5DA00D9585A0}"/>
                  </a:ext>
                </a:extLst>
              </p:cNvPr>
              <p:cNvSpPr/>
              <p:nvPr/>
            </p:nvSpPr>
            <p:spPr>
              <a:xfrm>
                <a:off x="8646673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7" name="Graphic 10">
                <a:extLst>
                  <a:ext uri="{FF2B5EF4-FFF2-40B4-BE49-F238E27FC236}">
                    <a16:creationId xmlns:a16="http://schemas.microsoft.com/office/drawing/2014/main" id="{3E116EEE-CD9E-7EE5-51B9-4F7FBA686932}"/>
                  </a:ext>
                </a:extLst>
              </p:cNvPr>
              <p:cNvSpPr/>
              <p:nvPr/>
            </p:nvSpPr>
            <p:spPr>
              <a:xfrm>
                <a:off x="8629494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8" name="Graphic 10">
                <a:extLst>
                  <a:ext uri="{FF2B5EF4-FFF2-40B4-BE49-F238E27FC236}">
                    <a16:creationId xmlns:a16="http://schemas.microsoft.com/office/drawing/2014/main" id="{99CA677D-808C-BBC2-0B2F-A4F575EAC055}"/>
                  </a:ext>
                </a:extLst>
              </p:cNvPr>
              <p:cNvSpPr/>
              <p:nvPr/>
            </p:nvSpPr>
            <p:spPr>
              <a:xfrm>
                <a:off x="8610851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59" name="Graphic 10">
                <a:extLst>
                  <a:ext uri="{FF2B5EF4-FFF2-40B4-BE49-F238E27FC236}">
                    <a16:creationId xmlns:a16="http://schemas.microsoft.com/office/drawing/2014/main" id="{92F2D8EC-F2AA-A50E-7FDC-79D7E8CECF0B}"/>
                  </a:ext>
                </a:extLst>
              </p:cNvPr>
              <p:cNvSpPr/>
              <p:nvPr/>
            </p:nvSpPr>
            <p:spPr>
              <a:xfrm>
                <a:off x="8495672" y="3501676"/>
                <a:ext cx="18854" cy="18859"/>
              </a:xfrm>
              <a:custGeom>
                <a:avLst/>
                <a:gdLst>
                  <a:gd name="connsiteX0" fmla="*/ 8553 w 8573"/>
                  <a:gd name="connsiteY0" fmla="*/ 3859 h 8575"/>
                  <a:gd name="connsiteX1" fmla="*/ 4664 w 8573"/>
                  <a:gd name="connsiteY1" fmla="*/ 8508 h 8575"/>
                  <a:gd name="connsiteX2" fmla="*/ 13 w 8573"/>
                  <a:gd name="connsiteY2" fmla="*/ 4621 h 8575"/>
                  <a:gd name="connsiteX3" fmla="*/ 3902 w 8573"/>
                  <a:gd name="connsiteY3" fmla="*/ -27 h 8575"/>
                  <a:gd name="connsiteX4" fmla="*/ 4362 w 8573"/>
                  <a:gd name="connsiteY4" fmla="*/ -46 h 8575"/>
                  <a:gd name="connsiteX5" fmla="*/ 8549 w 8573"/>
                  <a:gd name="connsiteY5" fmla="*/ 3755 h 8575"/>
                  <a:gd name="connsiteX6" fmla="*/ 8553 w 8573"/>
                  <a:gd name="connsiteY6" fmla="*/ 3859 h 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3" h="8575">
                    <a:moveTo>
                      <a:pt x="8553" y="3859"/>
                    </a:moveTo>
                    <a:cubicBezTo>
                      <a:pt x="8762" y="6222"/>
                      <a:pt x="7021" y="8298"/>
                      <a:pt x="4664" y="8508"/>
                    </a:cubicBezTo>
                    <a:cubicBezTo>
                      <a:pt x="2305" y="8717"/>
                      <a:pt x="224" y="6974"/>
                      <a:pt x="13" y="4621"/>
                    </a:cubicBezTo>
                    <a:cubicBezTo>
                      <a:pt x="-196" y="2259"/>
                      <a:pt x="1545" y="183"/>
                      <a:pt x="3902" y="-27"/>
                    </a:cubicBezTo>
                    <a:cubicBezTo>
                      <a:pt x="4056" y="-46"/>
                      <a:pt x="4208" y="-46"/>
                      <a:pt x="4362" y="-46"/>
                    </a:cubicBezTo>
                    <a:cubicBezTo>
                      <a:pt x="6569" y="-151"/>
                      <a:pt x="8443" y="1554"/>
                      <a:pt x="8549" y="3755"/>
                    </a:cubicBezTo>
                    <a:cubicBezTo>
                      <a:pt x="8551" y="3793"/>
                      <a:pt x="8552" y="3821"/>
                      <a:pt x="8553" y="3859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1" name="Graphic 10">
                <a:extLst>
                  <a:ext uri="{FF2B5EF4-FFF2-40B4-BE49-F238E27FC236}">
                    <a16:creationId xmlns:a16="http://schemas.microsoft.com/office/drawing/2014/main" id="{D81DFF5A-5D27-1DAD-D231-0822EC6BDB83}"/>
                  </a:ext>
                </a:extLst>
              </p:cNvPr>
              <p:cNvSpPr/>
              <p:nvPr/>
            </p:nvSpPr>
            <p:spPr>
              <a:xfrm>
                <a:off x="7750340" y="3146197"/>
                <a:ext cx="530825" cy="530825"/>
              </a:xfrm>
              <a:custGeom>
                <a:avLst/>
                <a:gdLst>
                  <a:gd name="connsiteX0" fmla="*/ -4 w 241363"/>
                  <a:gd name="connsiteY0" fmla="*/ 120631 h 241363"/>
                  <a:gd name="connsiteX1" fmla="*/ 120678 w 241363"/>
                  <a:gd name="connsiteY1" fmla="*/ -51 h 241363"/>
                  <a:gd name="connsiteX2" fmla="*/ 241360 w 241363"/>
                  <a:gd name="connsiteY2" fmla="*/ 120631 h 241363"/>
                  <a:gd name="connsiteX3" fmla="*/ 120964 w 241363"/>
                  <a:gd name="connsiteY3" fmla="*/ 241313 h 241363"/>
                  <a:gd name="connsiteX4" fmla="*/ -4 w 241363"/>
                  <a:gd name="connsiteY4" fmla="*/ 120917 h 241363"/>
                  <a:gd name="connsiteX5" fmla="*/ -4 w 241363"/>
                  <a:gd name="connsiteY5" fmla="*/ 120631 h 2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363" h="241363">
                    <a:moveTo>
                      <a:pt x="-4" y="120631"/>
                    </a:moveTo>
                    <a:cubicBezTo>
                      <a:pt x="-4" y="53985"/>
                      <a:pt x="54028" y="-51"/>
                      <a:pt x="120678" y="-51"/>
                    </a:cubicBezTo>
                    <a:cubicBezTo>
                      <a:pt x="187329" y="-51"/>
                      <a:pt x="241360" y="53985"/>
                      <a:pt x="241360" y="120631"/>
                    </a:cubicBezTo>
                    <a:cubicBezTo>
                      <a:pt x="241360" y="187173"/>
                      <a:pt x="187503" y="241151"/>
                      <a:pt x="120964" y="241313"/>
                    </a:cubicBezTo>
                    <a:cubicBezTo>
                      <a:pt x="54314" y="241475"/>
                      <a:pt x="154" y="187563"/>
                      <a:pt x="-4" y="120917"/>
                    </a:cubicBezTo>
                    <a:cubicBezTo>
                      <a:pt x="-4" y="120822"/>
                      <a:pt x="-4" y="120727"/>
                      <a:pt x="-4" y="12063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2" name="Graphic 10">
                <a:extLst>
                  <a:ext uri="{FF2B5EF4-FFF2-40B4-BE49-F238E27FC236}">
                    <a16:creationId xmlns:a16="http://schemas.microsoft.com/office/drawing/2014/main" id="{FFDE219C-EDBA-1D9D-FDDF-2D29EFA069E0}"/>
                  </a:ext>
                </a:extLst>
              </p:cNvPr>
              <p:cNvSpPr/>
              <p:nvPr/>
            </p:nvSpPr>
            <p:spPr>
              <a:xfrm>
                <a:off x="7862622" y="3271886"/>
                <a:ext cx="306679" cy="80859"/>
              </a:xfrm>
              <a:custGeom>
                <a:avLst/>
                <a:gdLst>
                  <a:gd name="connsiteX0" fmla="*/ 139442 w 139445"/>
                  <a:gd name="connsiteY0" fmla="*/ -51 h 36766"/>
                  <a:gd name="connsiteX1" fmla="*/ -4 w 139445"/>
                  <a:gd name="connsiteY1" fmla="*/ -51 h 36766"/>
                  <a:gd name="connsiteX2" fmla="*/ -4 w 139445"/>
                  <a:gd name="connsiteY2" fmla="*/ 36716 h 36766"/>
                  <a:gd name="connsiteX3" fmla="*/ 139442 w 139445"/>
                  <a:gd name="connsiteY3" fmla="*/ 36716 h 36766"/>
                  <a:gd name="connsiteX4" fmla="*/ 135347 w 139445"/>
                  <a:gd name="connsiteY4" fmla="*/ 32620 h 36766"/>
                  <a:gd name="connsiteX5" fmla="*/ 4092 w 139445"/>
                  <a:gd name="connsiteY5" fmla="*/ 32620 h 36766"/>
                  <a:gd name="connsiteX6" fmla="*/ 4092 w 139445"/>
                  <a:gd name="connsiteY6" fmla="*/ 4045 h 36766"/>
                  <a:gd name="connsiteX7" fmla="*/ 134966 w 139445"/>
                  <a:gd name="connsiteY7" fmla="*/ 4045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6766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6716"/>
                    </a:lnTo>
                    <a:lnTo>
                      <a:pt x="139442" y="36716"/>
                    </a:lnTo>
                    <a:close/>
                    <a:moveTo>
                      <a:pt x="135347" y="32620"/>
                    </a:moveTo>
                    <a:lnTo>
                      <a:pt x="4092" y="32620"/>
                    </a:lnTo>
                    <a:lnTo>
                      <a:pt x="4092" y="4045"/>
                    </a:lnTo>
                    <a:lnTo>
                      <a:pt x="134966" y="404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3" name="Graphic 10">
                <a:extLst>
                  <a:ext uri="{FF2B5EF4-FFF2-40B4-BE49-F238E27FC236}">
                    <a16:creationId xmlns:a16="http://schemas.microsoft.com/office/drawing/2014/main" id="{9C7BDB92-5884-48F1-1E29-7123C8BCF878}"/>
                  </a:ext>
                </a:extLst>
              </p:cNvPr>
              <p:cNvSpPr/>
              <p:nvPr/>
            </p:nvSpPr>
            <p:spPr>
              <a:xfrm>
                <a:off x="8131387" y="3298279"/>
                <a:ext cx="7750" cy="27860"/>
              </a:xfrm>
              <a:custGeom>
                <a:avLst/>
                <a:gdLst>
                  <a:gd name="connsiteX0" fmla="*/ 0 w 3524"/>
                  <a:gd name="connsiteY0" fmla="*/ 0 h 12668"/>
                  <a:gd name="connsiteX1" fmla="*/ 3524 w 3524"/>
                  <a:gd name="connsiteY1" fmla="*/ 0 h 12668"/>
                  <a:gd name="connsiteX2" fmla="*/ 3524 w 3524"/>
                  <a:gd name="connsiteY2" fmla="*/ 12668 h 12668"/>
                  <a:gd name="connsiteX3" fmla="*/ 0 w 3524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668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4" name="Graphic 10">
                <a:extLst>
                  <a:ext uri="{FF2B5EF4-FFF2-40B4-BE49-F238E27FC236}">
                    <a16:creationId xmlns:a16="http://schemas.microsoft.com/office/drawing/2014/main" id="{569EABA5-E462-7090-AC8C-C7F65EA3D7FE}"/>
                  </a:ext>
                </a:extLst>
              </p:cNvPr>
              <p:cNvSpPr/>
              <p:nvPr/>
            </p:nvSpPr>
            <p:spPr>
              <a:xfrm>
                <a:off x="8112744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6" name="Graphic 10">
                <a:extLst>
                  <a:ext uri="{FF2B5EF4-FFF2-40B4-BE49-F238E27FC236}">
                    <a16:creationId xmlns:a16="http://schemas.microsoft.com/office/drawing/2014/main" id="{56E4268C-4B83-6400-755A-2BFAC0B3D709}"/>
                  </a:ext>
                </a:extLst>
              </p:cNvPr>
              <p:cNvSpPr/>
              <p:nvPr/>
            </p:nvSpPr>
            <p:spPr>
              <a:xfrm>
                <a:off x="8094101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7" name="Graphic 10">
                <a:extLst>
                  <a:ext uri="{FF2B5EF4-FFF2-40B4-BE49-F238E27FC236}">
                    <a16:creationId xmlns:a16="http://schemas.microsoft.com/office/drawing/2014/main" id="{B698F2C0-E482-062A-606A-0777E4E25E0B}"/>
                  </a:ext>
                </a:extLst>
              </p:cNvPr>
              <p:cNvSpPr/>
              <p:nvPr/>
            </p:nvSpPr>
            <p:spPr>
              <a:xfrm>
                <a:off x="8076922" y="3298279"/>
                <a:ext cx="7750" cy="27860"/>
              </a:xfrm>
              <a:custGeom>
                <a:avLst/>
                <a:gdLst>
                  <a:gd name="connsiteX0" fmla="*/ 0 w 3524"/>
                  <a:gd name="connsiteY0" fmla="*/ 0 h 12668"/>
                  <a:gd name="connsiteX1" fmla="*/ 3524 w 3524"/>
                  <a:gd name="connsiteY1" fmla="*/ 0 h 12668"/>
                  <a:gd name="connsiteX2" fmla="*/ 3524 w 3524"/>
                  <a:gd name="connsiteY2" fmla="*/ 12668 h 12668"/>
                  <a:gd name="connsiteX3" fmla="*/ 0 w 3524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668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8" name="Graphic 10">
                <a:extLst>
                  <a:ext uri="{FF2B5EF4-FFF2-40B4-BE49-F238E27FC236}">
                    <a16:creationId xmlns:a16="http://schemas.microsoft.com/office/drawing/2014/main" id="{2745C374-3549-DFE3-2439-5F8420C09E96}"/>
                  </a:ext>
                </a:extLst>
              </p:cNvPr>
              <p:cNvSpPr/>
              <p:nvPr/>
            </p:nvSpPr>
            <p:spPr>
              <a:xfrm>
                <a:off x="8058279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69" name="Graphic 10">
                <a:extLst>
                  <a:ext uri="{FF2B5EF4-FFF2-40B4-BE49-F238E27FC236}">
                    <a16:creationId xmlns:a16="http://schemas.microsoft.com/office/drawing/2014/main" id="{B9F26690-0EFE-8CC4-6157-98F6154A76A6}"/>
                  </a:ext>
                </a:extLst>
              </p:cNvPr>
              <p:cNvSpPr/>
              <p:nvPr/>
            </p:nvSpPr>
            <p:spPr>
              <a:xfrm>
                <a:off x="8039845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0" name="Graphic 10">
                <a:extLst>
                  <a:ext uri="{FF2B5EF4-FFF2-40B4-BE49-F238E27FC236}">
                    <a16:creationId xmlns:a16="http://schemas.microsoft.com/office/drawing/2014/main" id="{3536833A-0308-DA69-0206-B184B3DEC22D}"/>
                  </a:ext>
                </a:extLst>
              </p:cNvPr>
              <p:cNvSpPr/>
              <p:nvPr/>
            </p:nvSpPr>
            <p:spPr>
              <a:xfrm>
                <a:off x="8022666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1" name="Graphic 10">
                <a:extLst>
                  <a:ext uri="{FF2B5EF4-FFF2-40B4-BE49-F238E27FC236}">
                    <a16:creationId xmlns:a16="http://schemas.microsoft.com/office/drawing/2014/main" id="{AB602F44-6E60-62EB-BF02-B2027BC1B024}"/>
                  </a:ext>
                </a:extLst>
              </p:cNvPr>
              <p:cNvSpPr/>
              <p:nvPr/>
            </p:nvSpPr>
            <p:spPr>
              <a:xfrm>
                <a:off x="8004023" y="3298279"/>
                <a:ext cx="9215" cy="27860"/>
              </a:xfrm>
              <a:custGeom>
                <a:avLst/>
                <a:gdLst>
                  <a:gd name="connsiteX0" fmla="*/ 0 w 4190"/>
                  <a:gd name="connsiteY0" fmla="*/ 0 h 12668"/>
                  <a:gd name="connsiteX1" fmla="*/ 4191 w 4190"/>
                  <a:gd name="connsiteY1" fmla="*/ 0 h 12668"/>
                  <a:gd name="connsiteX2" fmla="*/ 4191 w 4190"/>
                  <a:gd name="connsiteY2" fmla="*/ 12668 h 12668"/>
                  <a:gd name="connsiteX3" fmla="*/ 0 w 4190"/>
                  <a:gd name="connsiteY3" fmla="*/ 12668 h 1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668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668"/>
                    </a:lnTo>
                    <a:lnTo>
                      <a:pt x="0" y="1266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2" name="Graphic 10">
                <a:extLst>
                  <a:ext uri="{FF2B5EF4-FFF2-40B4-BE49-F238E27FC236}">
                    <a16:creationId xmlns:a16="http://schemas.microsoft.com/office/drawing/2014/main" id="{61F8C596-EE27-9825-E415-4740B3C8A26C}"/>
                  </a:ext>
                </a:extLst>
              </p:cNvPr>
              <p:cNvSpPr/>
              <p:nvPr/>
            </p:nvSpPr>
            <p:spPr>
              <a:xfrm>
                <a:off x="7888809" y="3302889"/>
                <a:ext cx="18854" cy="18852"/>
              </a:xfrm>
              <a:custGeom>
                <a:avLst/>
                <a:gdLst>
                  <a:gd name="connsiteX0" fmla="*/ 8569 w 8573"/>
                  <a:gd name="connsiteY0" fmla="*/ 4236 h 8572"/>
                  <a:gd name="connsiteX1" fmla="*/ 4282 w 8573"/>
                  <a:gd name="connsiteY1" fmla="*/ 8522 h 8572"/>
                  <a:gd name="connsiteX2" fmla="*/ -4 w 8573"/>
                  <a:gd name="connsiteY2" fmla="*/ 4236 h 8572"/>
                  <a:gd name="connsiteX3" fmla="*/ 4284 w 8573"/>
                  <a:gd name="connsiteY3" fmla="*/ -51 h 8572"/>
                  <a:gd name="connsiteX4" fmla="*/ 4378 w 8573"/>
                  <a:gd name="connsiteY4" fmla="*/ -51 h 8572"/>
                  <a:gd name="connsiteX5" fmla="*/ 8570 w 8573"/>
                  <a:gd name="connsiteY5" fmla="*/ 4140 h 8572"/>
                  <a:gd name="connsiteX6" fmla="*/ 8569 w 8573"/>
                  <a:gd name="connsiteY6" fmla="*/ 4236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3" h="8572">
                    <a:moveTo>
                      <a:pt x="8569" y="4236"/>
                    </a:moveTo>
                    <a:cubicBezTo>
                      <a:pt x="8568" y="6607"/>
                      <a:pt x="6649" y="8522"/>
                      <a:pt x="4282" y="8522"/>
                    </a:cubicBezTo>
                    <a:cubicBezTo>
                      <a:pt x="1915" y="8522"/>
                      <a:pt x="-5" y="6598"/>
                      <a:pt x="-4" y="4236"/>
                    </a:cubicBezTo>
                    <a:cubicBezTo>
                      <a:pt x="-3" y="1864"/>
                      <a:pt x="1917" y="-51"/>
                      <a:pt x="4284" y="-51"/>
                    </a:cubicBezTo>
                    <a:cubicBezTo>
                      <a:pt x="4315" y="-51"/>
                      <a:pt x="4346" y="-51"/>
                      <a:pt x="4378" y="-51"/>
                    </a:cubicBezTo>
                    <a:cubicBezTo>
                      <a:pt x="6692" y="-51"/>
                      <a:pt x="8569" y="1826"/>
                      <a:pt x="8570" y="4140"/>
                    </a:cubicBezTo>
                    <a:cubicBezTo>
                      <a:pt x="8570" y="4169"/>
                      <a:pt x="8570" y="4207"/>
                      <a:pt x="8569" y="4236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3" name="Graphic 10">
                <a:extLst>
                  <a:ext uri="{FF2B5EF4-FFF2-40B4-BE49-F238E27FC236}">
                    <a16:creationId xmlns:a16="http://schemas.microsoft.com/office/drawing/2014/main" id="{E7945E10-3402-626E-D025-8EEC763588E8}"/>
                  </a:ext>
                </a:extLst>
              </p:cNvPr>
              <p:cNvSpPr/>
              <p:nvPr/>
            </p:nvSpPr>
            <p:spPr>
              <a:xfrm>
                <a:off x="7862622" y="3369712"/>
                <a:ext cx="306679" cy="82326"/>
              </a:xfrm>
              <a:custGeom>
                <a:avLst/>
                <a:gdLst>
                  <a:gd name="connsiteX0" fmla="*/ 139442 w 139445"/>
                  <a:gd name="connsiteY0" fmla="*/ -51 h 37433"/>
                  <a:gd name="connsiteX1" fmla="*/ -4 w 139445"/>
                  <a:gd name="connsiteY1" fmla="*/ -51 h 37433"/>
                  <a:gd name="connsiteX2" fmla="*/ -4 w 139445"/>
                  <a:gd name="connsiteY2" fmla="*/ 37383 h 37433"/>
                  <a:gd name="connsiteX3" fmla="*/ 139442 w 139445"/>
                  <a:gd name="connsiteY3" fmla="*/ 37383 h 37433"/>
                  <a:gd name="connsiteX4" fmla="*/ 135347 w 139445"/>
                  <a:gd name="connsiteY4" fmla="*/ 33192 h 37433"/>
                  <a:gd name="connsiteX5" fmla="*/ 4092 w 139445"/>
                  <a:gd name="connsiteY5" fmla="*/ 33192 h 37433"/>
                  <a:gd name="connsiteX6" fmla="*/ 4092 w 139445"/>
                  <a:gd name="connsiteY6" fmla="*/ 4617 h 37433"/>
                  <a:gd name="connsiteX7" fmla="*/ 134966 w 139445"/>
                  <a:gd name="connsiteY7" fmla="*/ 4617 h 3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7433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7383"/>
                    </a:lnTo>
                    <a:lnTo>
                      <a:pt x="139442" y="37383"/>
                    </a:lnTo>
                    <a:close/>
                    <a:moveTo>
                      <a:pt x="135347" y="33192"/>
                    </a:moveTo>
                    <a:lnTo>
                      <a:pt x="4092" y="33192"/>
                    </a:lnTo>
                    <a:lnTo>
                      <a:pt x="4092" y="4617"/>
                    </a:lnTo>
                    <a:lnTo>
                      <a:pt x="134966" y="4617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4" name="Graphic 10">
                <a:extLst>
                  <a:ext uri="{FF2B5EF4-FFF2-40B4-BE49-F238E27FC236}">
                    <a16:creationId xmlns:a16="http://schemas.microsoft.com/office/drawing/2014/main" id="{304BDABF-8A08-BAAC-00F6-D1F23731458F}"/>
                  </a:ext>
                </a:extLst>
              </p:cNvPr>
              <p:cNvSpPr/>
              <p:nvPr/>
            </p:nvSpPr>
            <p:spPr>
              <a:xfrm>
                <a:off x="8131387" y="3397575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5" name="Graphic 10">
                <a:extLst>
                  <a:ext uri="{FF2B5EF4-FFF2-40B4-BE49-F238E27FC236}">
                    <a16:creationId xmlns:a16="http://schemas.microsoft.com/office/drawing/2014/main" id="{E19526BD-C831-F9A7-3201-6AD0D5D0F180}"/>
                  </a:ext>
                </a:extLst>
              </p:cNvPr>
              <p:cNvSpPr/>
              <p:nvPr/>
            </p:nvSpPr>
            <p:spPr>
              <a:xfrm>
                <a:off x="8112744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6" name="Graphic 10">
                <a:extLst>
                  <a:ext uri="{FF2B5EF4-FFF2-40B4-BE49-F238E27FC236}">
                    <a16:creationId xmlns:a16="http://schemas.microsoft.com/office/drawing/2014/main" id="{82E5C262-6D10-059E-F9F2-B6DB59BDEB16}"/>
                  </a:ext>
                </a:extLst>
              </p:cNvPr>
              <p:cNvSpPr/>
              <p:nvPr/>
            </p:nvSpPr>
            <p:spPr>
              <a:xfrm>
                <a:off x="8094101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7" name="Graphic 10">
                <a:extLst>
                  <a:ext uri="{FF2B5EF4-FFF2-40B4-BE49-F238E27FC236}">
                    <a16:creationId xmlns:a16="http://schemas.microsoft.com/office/drawing/2014/main" id="{3C673F35-08F4-FD5E-85A1-9A655EBCF524}"/>
                  </a:ext>
                </a:extLst>
              </p:cNvPr>
              <p:cNvSpPr/>
              <p:nvPr/>
            </p:nvSpPr>
            <p:spPr>
              <a:xfrm>
                <a:off x="8076922" y="3397575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8" name="Graphic 10">
                <a:extLst>
                  <a:ext uri="{FF2B5EF4-FFF2-40B4-BE49-F238E27FC236}">
                    <a16:creationId xmlns:a16="http://schemas.microsoft.com/office/drawing/2014/main" id="{BDEB95DC-4DE0-4293-C390-A8C8C42893AA}"/>
                  </a:ext>
                </a:extLst>
              </p:cNvPr>
              <p:cNvSpPr/>
              <p:nvPr/>
            </p:nvSpPr>
            <p:spPr>
              <a:xfrm>
                <a:off x="8058279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79" name="Graphic 10">
                <a:extLst>
                  <a:ext uri="{FF2B5EF4-FFF2-40B4-BE49-F238E27FC236}">
                    <a16:creationId xmlns:a16="http://schemas.microsoft.com/office/drawing/2014/main" id="{E2A170A6-8E1F-84D5-D85B-9D21E352D283}"/>
                  </a:ext>
                </a:extLst>
              </p:cNvPr>
              <p:cNvSpPr/>
              <p:nvPr/>
            </p:nvSpPr>
            <p:spPr>
              <a:xfrm>
                <a:off x="8039845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0" name="Graphic 10">
                <a:extLst>
                  <a:ext uri="{FF2B5EF4-FFF2-40B4-BE49-F238E27FC236}">
                    <a16:creationId xmlns:a16="http://schemas.microsoft.com/office/drawing/2014/main" id="{5A8D34A5-8DF0-F17E-1C58-5096F1ECABC7}"/>
                  </a:ext>
                </a:extLst>
              </p:cNvPr>
              <p:cNvSpPr/>
              <p:nvPr/>
            </p:nvSpPr>
            <p:spPr>
              <a:xfrm>
                <a:off x="8022666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1" name="Graphic 10">
                <a:extLst>
                  <a:ext uri="{FF2B5EF4-FFF2-40B4-BE49-F238E27FC236}">
                    <a16:creationId xmlns:a16="http://schemas.microsoft.com/office/drawing/2014/main" id="{01E3C846-BB26-040C-EE19-813EB2888BFB}"/>
                  </a:ext>
                </a:extLst>
              </p:cNvPr>
              <p:cNvSpPr/>
              <p:nvPr/>
            </p:nvSpPr>
            <p:spPr>
              <a:xfrm>
                <a:off x="8004023" y="3397575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2" name="Graphic 10">
                <a:extLst>
                  <a:ext uri="{FF2B5EF4-FFF2-40B4-BE49-F238E27FC236}">
                    <a16:creationId xmlns:a16="http://schemas.microsoft.com/office/drawing/2014/main" id="{B76B99AD-24AB-0653-A042-2E22647A25FD}"/>
                  </a:ext>
                </a:extLst>
              </p:cNvPr>
              <p:cNvSpPr/>
              <p:nvPr/>
            </p:nvSpPr>
            <p:spPr>
              <a:xfrm>
                <a:off x="7888866" y="3402389"/>
                <a:ext cx="18852" cy="18852"/>
              </a:xfrm>
              <a:custGeom>
                <a:avLst/>
                <a:gdLst>
                  <a:gd name="connsiteX0" fmla="*/ 8542 w 8572"/>
                  <a:gd name="connsiteY0" fmla="*/ 3761 h 8572"/>
                  <a:gd name="connsiteX1" fmla="*/ 4758 w 8572"/>
                  <a:gd name="connsiteY1" fmla="*/ 8495 h 8572"/>
                  <a:gd name="connsiteX2" fmla="*/ 23 w 8572"/>
                  <a:gd name="connsiteY2" fmla="*/ 4713 h 8572"/>
                  <a:gd name="connsiteX3" fmla="*/ 3807 w 8572"/>
                  <a:gd name="connsiteY3" fmla="*/ -21 h 8572"/>
                  <a:gd name="connsiteX4" fmla="*/ 4351 w 8572"/>
                  <a:gd name="connsiteY4" fmla="*/ -49 h 8572"/>
                  <a:gd name="connsiteX5" fmla="*/ 8542 w 8572"/>
                  <a:gd name="connsiteY5" fmla="*/ 3761 h 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" h="8572">
                    <a:moveTo>
                      <a:pt x="8542" y="3761"/>
                    </a:moveTo>
                    <a:cubicBezTo>
                      <a:pt x="8805" y="6113"/>
                      <a:pt x="7111" y="8238"/>
                      <a:pt x="4758" y="8495"/>
                    </a:cubicBezTo>
                    <a:cubicBezTo>
                      <a:pt x="2405" y="8761"/>
                      <a:pt x="285" y="7066"/>
                      <a:pt x="23" y="4713"/>
                    </a:cubicBezTo>
                    <a:cubicBezTo>
                      <a:pt x="-240" y="2361"/>
                      <a:pt x="1454" y="237"/>
                      <a:pt x="3807" y="-21"/>
                    </a:cubicBezTo>
                    <a:cubicBezTo>
                      <a:pt x="3988" y="-40"/>
                      <a:pt x="4169" y="-49"/>
                      <a:pt x="4351" y="-49"/>
                    </a:cubicBezTo>
                    <a:cubicBezTo>
                      <a:pt x="6543" y="-106"/>
                      <a:pt x="8390" y="1570"/>
                      <a:pt x="8542" y="376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3" name="Graphic 10">
                <a:extLst>
                  <a:ext uri="{FF2B5EF4-FFF2-40B4-BE49-F238E27FC236}">
                    <a16:creationId xmlns:a16="http://schemas.microsoft.com/office/drawing/2014/main" id="{723C8C33-2A5E-D666-A350-A1800E45CB9C}"/>
                  </a:ext>
                </a:extLst>
              </p:cNvPr>
              <p:cNvSpPr/>
              <p:nvPr/>
            </p:nvSpPr>
            <p:spPr>
              <a:xfrm>
                <a:off x="7862622" y="3469007"/>
                <a:ext cx="306679" cy="80859"/>
              </a:xfrm>
              <a:custGeom>
                <a:avLst/>
                <a:gdLst>
                  <a:gd name="connsiteX0" fmla="*/ 139442 w 139445"/>
                  <a:gd name="connsiteY0" fmla="*/ -51 h 36766"/>
                  <a:gd name="connsiteX1" fmla="*/ -4 w 139445"/>
                  <a:gd name="connsiteY1" fmla="*/ -51 h 36766"/>
                  <a:gd name="connsiteX2" fmla="*/ -4 w 139445"/>
                  <a:gd name="connsiteY2" fmla="*/ 36716 h 36766"/>
                  <a:gd name="connsiteX3" fmla="*/ 139442 w 139445"/>
                  <a:gd name="connsiteY3" fmla="*/ 36716 h 36766"/>
                  <a:gd name="connsiteX4" fmla="*/ 135347 w 139445"/>
                  <a:gd name="connsiteY4" fmla="*/ 32620 h 36766"/>
                  <a:gd name="connsiteX5" fmla="*/ 4092 w 139445"/>
                  <a:gd name="connsiteY5" fmla="*/ 32620 h 36766"/>
                  <a:gd name="connsiteX6" fmla="*/ 4092 w 139445"/>
                  <a:gd name="connsiteY6" fmla="*/ 4045 h 36766"/>
                  <a:gd name="connsiteX7" fmla="*/ 134966 w 139445"/>
                  <a:gd name="connsiteY7" fmla="*/ 4045 h 36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9445" h="36766">
                    <a:moveTo>
                      <a:pt x="139442" y="-51"/>
                    </a:moveTo>
                    <a:lnTo>
                      <a:pt x="-4" y="-51"/>
                    </a:lnTo>
                    <a:lnTo>
                      <a:pt x="-4" y="36716"/>
                    </a:lnTo>
                    <a:lnTo>
                      <a:pt x="139442" y="36716"/>
                    </a:lnTo>
                    <a:close/>
                    <a:moveTo>
                      <a:pt x="135347" y="32620"/>
                    </a:moveTo>
                    <a:lnTo>
                      <a:pt x="4092" y="32620"/>
                    </a:lnTo>
                    <a:lnTo>
                      <a:pt x="4092" y="4045"/>
                    </a:lnTo>
                    <a:lnTo>
                      <a:pt x="134966" y="4045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4" name="Graphic 10">
                <a:extLst>
                  <a:ext uri="{FF2B5EF4-FFF2-40B4-BE49-F238E27FC236}">
                    <a16:creationId xmlns:a16="http://schemas.microsoft.com/office/drawing/2014/main" id="{CCD3C02A-9795-5E6F-85E4-BF9995E24DDE}"/>
                  </a:ext>
                </a:extLst>
              </p:cNvPr>
              <p:cNvSpPr/>
              <p:nvPr/>
            </p:nvSpPr>
            <p:spPr>
              <a:xfrm>
                <a:off x="8131387" y="3497079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5" name="Graphic 10">
                <a:extLst>
                  <a:ext uri="{FF2B5EF4-FFF2-40B4-BE49-F238E27FC236}">
                    <a16:creationId xmlns:a16="http://schemas.microsoft.com/office/drawing/2014/main" id="{15BC543D-CE28-F69E-F6D4-628B846A7001}"/>
                  </a:ext>
                </a:extLst>
              </p:cNvPr>
              <p:cNvSpPr/>
              <p:nvPr/>
            </p:nvSpPr>
            <p:spPr>
              <a:xfrm>
                <a:off x="8112744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6" name="Graphic 10">
                <a:extLst>
                  <a:ext uri="{FF2B5EF4-FFF2-40B4-BE49-F238E27FC236}">
                    <a16:creationId xmlns:a16="http://schemas.microsoft.com/office/drawing/2014/main" id="{3DE8A565-6DA3-A23E-44C3-378E4C5BA37D}"/>
                  </a:ext>
                </a:extLst>
              </p:cNvPr>
              <p:cNvSpPr/>
              <p:nvPr/>
            </p:nvSpPr>
            <p:spPr>
              <a:xfrm>
                <a:off x="8094101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7" name="Graphic 10">
                <a:extLst>
                  <a:ext uri="{FF2B5EF4-FFF2-40B4-BE49-F238E27FC236}">
                    <a16:creationId xmlns:a16="http://schemas.microsoft.com/office/drawing/2014/main" id="{B0372D1A-A3B6-E032-CBD3-ED5BDCC53782}"/>
                  </a:ext>
                </a:extLst>
              </p:cNvPr>
              <p:cNvSpPr/>
              <p:nvPr/>
            </p:nvSpPr>
            <p:spPr>
              <a:xfrm>
                <a:off x="8076922" y="3497079"/>
                <a:ext cx="7750" cy="26394"/>
              </a:xfrm>
              <a:custGeom>
                <a:avLst/>
                <a:gdLst>
                  <a:gd name="connsiteX0" fmla="*/ 0 w 3524"/>
                  <a:gd name="connsiteY0" fmla="*/ 0 h 12001"/>
                  <a:gd name="connsiteX1" fmla="*/ 3524 w 3524"/>
                  <a:gd name="connsiteY1" fmla="*/ 0 h 12001"/>
                  <a:gd name="connsiteX2" fmla="*/ 3524 w 3524"/>
                  <a:gd name="connsiteY2" fmla="*/ 12002 h 12001"/>
                  <a:gd name="connsiteX3" fmla="*/ 0 w 3524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4" h="12001">
                    <a:moveTo>
                      <a:pt x="0" y="0"/>
                    </a:moveTo>
                    <a:lnTo>
                      <a:pt x="3524" y="0"/>
                    </a:lnTo>
                    <a:lnTo>
                      <a:pt x="3524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8" name="Graphic 10">
                <a:extLst>
                  <a:ext uri="{FF2B5EF4-FFF2-40B4-BE49-F238E27FC236}">
                    <a16:creationId xmlns:a16="http://schemas.microsoft.com/office/drawing/2014/main" id="{0834EC2B-F923-CF77-CC93-E4AB70519787}"/>
                  </a:ext>
                </a:extLst>
              </p:cNvPr>
              <p:cNvSpPr/>
              <p:nvPr/>
            </p:nvSpPr>
            <p:spPr>
              <a:xfrm>
                <a:off x="8058279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89" name="Graphic 10">
                <a:extLst>
                  <a:ext uri="{FF2B5EF4-FFF2-40B4-BE49-F238E27FC236}">
                    <a16:creationId xmlns:a16="http://schemas.microsoft.com/office/drawing/2014/main" id="{BE7CF636-FDB4-A13F-3536-79AE13295673}"/>
                  </a:ext>
                </a:extLst>
              </p:cNvPr>
              <p:cNvSpPr/>
              <p:nvPr/>
            </p:nvSpPr>
            <p:spPr>
              <a:xfrm>
                <a:off x="8039845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90" name="Graphic 10">
                <a:extLst>
                  <a:ext uri="{FF2B5EF4-FFF2-40B4-BE49-F238E27FC236}">
                    <a16:creationId xmlns:a16="http://schemas.microsoft.com/office/drawing/2014/main" id="{16D64322-89DB-CB73-42CD-B0600AF65ED3}"/>
                  </a:ext>
                </a:extLst>
              </p:cNvPr>
              <p:cNvSpPr/>
              <p:nvPr/>
            </p:nvSpPr>
            <p:spPr>
              <a:xfrm>
                <a:off x="8022666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91" name="Graphic 10">
                <a:extLst>
                  <a:ext uri="{FF2B5EF4-FFF2-40B4-BE49-F238E27FC236}">
                    <a16:creationId xmlns:a16="http://schemas.microsoft.com/office/drawing/2014/main" id="{2BE50B86-4787-A829-2670-6FE125DEF5FE}"/>
                  </a:ext>
                </a:extLst>
              </p:cNvPr>
              <p:cNvSpPr/>
              <p:nvPr/>
            </p:nvSpPr>
            <p:spPr>
              <a:xfrm>
                <a:off x="8004023" y="3497079"/>
                <a:ext cx="9215" cy="26394"/>
              </a:xfrm>
              <a:custGeom>
                <a:avLst/>
                <a:gdLst>
                  <a:gd name="connsiteX0" fmla="*/ 0 w 4190"/>
                  <a:gd name="connsiteY0" fmla="*/ 0 h 12001"/>
                  <a:gd name="connsiteX1" fmla="*/ 4191 w 4190"/>
                  <a:gd name="connsiteY1" fmla="*/ 0 h 12001"/>
                  <a:gd name="connsiteX2" fmla="*/ 4191 w 4190"/>
                  <a:gd name="connsiteY2" fmla="*/ 12002 h 12001"/>
                  <a:gd name="connsiteX3" fmla="*/ 0 w 4190"/>
                  <a:gd name="connsiteY3" fmla="*/ 12002 h 1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0" h="12001">
                    <a:moveTo>
                      <a:pt x="0" y="0"/>
                    </a:moveTo>
                    <a:lnTo>
                      <a:pt x="4191" y="0"/>
                    </a:lnTo>
                    <a:lnTo>
                      <a:pt x="4191" y="12002"/>
                    </a:lnTo>
                    <a:lnTo>
                      <a:pt x="0" y="12002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92" name="Graphic 10">
                <a:extLst>
                  <a:ext uri="{FF2B5EF4-FFF2-40B4-BE49-F238E27FC236}">
                    <a16:creationId xmlns:a16="http://schemas.microsoft.com/office/drawing/2014/main" id="{7F100DB9-80D0-92F4-5F6D-3755A54953FC}"/>
                  </a:ext>
                </a:extLst>
              </p:cNvPr>
              <p:cNvSpPr/>
              <p:nvPr/>
            </p:nvSpPr>
            <p:spPr>
              <a:xfrm>
                <a:off x="7888844" y="3501676"/>
                <a:ext cx="18854" cy="18859"/>
              </a:xfrm>
              <a:custGeom>
                <a:avLst/>
                <a:gdLst>
                  <a:gd name="connsiteX0" fmla="*/ 8553 w 8573"/>
                  <a:gd name="connsiteY0" fmla="*/ 3859 h 8575"/>
                  <a:gd name="connsiteX1" fmla="*/ 4664 w 8573"/>
                  <a:gd name="connsiteY1" fmla="*/ 8508 h 8575"/>
                  <a:gd name="connsiteX2" fmla="*/ 13 w 8573"/>
                  <a:gd name="connsiteY2" fmla="*/ 4621 h 8575"/>
                  <a:gd name="connsiteX3" fmla="*/ 3902 w 8573"/>
                  <a:gd name="connsiteY3" fmla="*/ -27 h 8575"/>
                  <a:gd name="connsiteX4" fmla="*/ 4362 w 8573"/>
                  <a:gd name="connsiteY4" fmla="*/ -46 h 8575"/>
                  <a:gd name="connsiteX5" fmla="*/ 8549 w 8573"/>
                  <a:gd name="connsiteY5" fmla="*/ 3755 h 8575"/>
                  <a:gd name="connsiteX6" fmla="*/ 8553 w 8573"/>
                  <a:gd name="connsiteY6" fmla="*/ 3859 h 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3" h="8575">
                    <a:moveTo>
                      <a:pt x="8553" y="3859"/>
                    </a:moveTo>
                    <a:cubicBezTo>
                      <a:pt x="8762" y="6222"/>
                      <a:pt x="7021" y="8298"/>
                      <a:pt x="4664" y="8508"/>
                    </a:cubicBezTo>
                    <a:cubicBezTo>
                      <a:pt x="2305" y="8717"/>
                      <a:pt x="224" y="6974"/>
                      <a:pt x="13" y="4621"/>
                    </a:cubicBezTo>
                    <a:cubicBezTo>
                      <a:pt x="-196" y="2259"/>
                      <a:pt x="1545" y="183"/>
                      <a:pt x="3902" y="-27"/>
                    </a:cubicBezTo>
                    <a:cubicBezTo>
                      <a:pt x="4056" y="-46"/>
                      <a:pt x="4208" y="-46"/>
                      <a:pt x="4362" y="-46"/>
                    </a:cubicBezTo>
                    <a:cubicBezTo>
                      <a:pt x="6569" y="-151"/>
                      <a:pt x="8443" y="1554"/>
                      <a:pt x="8549" y="3755"/>
                    </a:cubicBezTo>
                    <a:cubicBezTo>
                      <a:pt x="8551" y="3793"/>
                      <a:pt x="8552" y="3821"/>
                      <a:pt x="8553" y="3859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3304"/>
                <a:endParaRPr lang="en-US" sz="1796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DAC8EA2E-44CF-6ED9-4C1F-B1688FECA33D}"/>
              </a:ext>
            </a:extLst>
          </p:cNvPr>
          <p:cNvGrpSpPr/>
          <p:nvPr/>
        </p:nvGrpSpPr>
        <p:grpSpPr>
          <a:xfrm>
            <a:off x="10187217" y="1275491"/>
            <a:ext cx="1593877" cy="1913640"/>
            <a:chOff x="10189348" y="1274367"/>
            <a:chExt cx="1594707" cy="1914637"/>
          </a:xfrm>
        </p:grpSpPr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40B01B5-D77B-AA45-9E0D-D7348432BBD7}"/>
                </a:ext>
              </a:extLst>
            </p:cNvPr>
            <p:cNvSpPr/>
            <p:nvPr/>
          </p:nvSpPr>
          <p:spPr>
            <a:xfrm>
              <a:off x="10189348" y="1808861"/>
              <a:ext cx="1594707" cy="1380143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AFE75F34-B52B-29E6-EFFB-D2C0F69CC0C2}"/>
                </a:ext>
              </a:extLst>
            </p:cNvPr>
            <p:cNvSpPr txBox="1"/>
            <p:nvPr/>
          </p:nvSpPr>
          <p:spPr>
            <a:xfrm>
              <a:off x="10249772" y="1274367"/>
              <a:ext cx="1473858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3304">
                <a:defRPr/>
              </a:pPr>
              <a:r>
                <a:rPr lang="en-US" sz="1100" b="1">
                  <a:solidFill>
                    <a:schemeClr val="tx2"/>
                  </a:solidFill>
                  <a:latin typeface="Metropolis"/>
                </a:rPr>
                <a:t>Disaster Recovery:</a:t>
              </a:r>
            </a:p>
            <a:p>
              <a:pPr algn="ctr" defTabSz="913304">
                <a:defRPr/>
              </a:pPr>
              <a:r>
                <a:rPr lang="en-US" sz="1100">
                  <a:solidFill>
                    <a:schemeClr val="tx2"/>
                  </a:solidFill>
                  <a:latin typeface="Metropolis"/>
                </a:rPr>
                <a:t>Scale Out for </a:t>
              </a:r>
            </a:p>
            <a:p>
              <a:pPr algn="ctr" defTabSz="913304">
                <a:defRPr/>
              </a:pPr>
              <a:r>
                <a:rPr lang="en-US" sz="1100">
                  <a:solidFill>
                    <a:schemeClr val="tx2"/>
                  </a:solidFill>
                  <a:latin typeface="Metropolis"/>
                </a:rPr>
                <a:t>Point In Time DR</a:t>
              </a:r>
            </a:p>
          </p:txBody>
        </p: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82727CBE-BAA4-88DD-29E7-D8A95E1BAB8C}"/>
                </a:ext>
              </a:extLst>
            </p:cNvPr>
            <p:cNvGrpSpPr/>
            <p:nvPr/>
          </p:nvGrpSpPr>
          <p:grpSpPr>
            <a:xfrm>
              <a:off x="10395605" y="1901401"/>
              <a:ext cx="1152212" cy="580747"/>
              <a:chOff x="9987583" y="5545453"/>
              <a:chExt cx="1405087" cy="756624"/>
            </a:xfrm>
          </p:grpSpPr>
          <p:pic>
            <p:nvPicPr>
              <p:cNvPr id="331" name="Picture Placeholder 104">
                <a:extLst>
                  <a:ext uri="{FF2B5EF4-FFF2-40B4-BE49-F238E27FC236}">
                    <a16:creationId xmlns:a16="http://schemas.microsoft.com/office/drawing/2014/main" id="{46F9AF08-39DE-80B7-A5BC-653F4D660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0044341" y="5608133"/>
                <a:ext cx="325568" cy="325568"/>
              </a:xfrm>
              <a:prstGeom prst="rect">
                <a:avLst/>
              </a:prstGeom>
            </p:spPr>
          </p:pic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58F14A6B-A835-9D9C-1B42-1E5B3936E5AF}"/>
                  </a:ext>
                </a:extLst>
              </p:cNvPr>
              <p:cNvSpPr/>
              <p:nvPr/>
            </p:nvSpPr>
            <p:spPr>
              <a:xfrm>
                <a:off x="9987583" y="5545453"/>
                <a:ext cx="1405087" cy="756624"/>
              </a:xfrm>
              <a:prstGeom prst="rect">
                <a:avLst/>
              </a:prstGeom>
              <a:noFill/>
              <a:ln w="22225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304">
                  <a:spcAft>
                    <a:spcPts val="600"/>
                  </a:spcAft>
                </a:pPr>
                <a:endParaRPr lang="en-US" sz="1200">
                  <a:solidFill>
                    <a:srgbClr val="FFFFFF"/>
                  </a:solidFill>
                  <a:latin typeface="Metropolis"/>
                </a:endParaRPr>
              </a:p>
            </p:txBody>
          </p:sp>
          <p:pic>
            <p:nvPicPr>
              <p:cNvPr id="334" name="Picture Placeholder 104">
                <a:extLst>
                  <a:ext uri="{FF2B5EF4-FFF2-40B4-BE49-F238E27FC236}">
                    <a16:creationId xmlns:a16="http://schemas.microsoft.com/office/drawing/2014/main" id="{DDB1D75E-0BCA-2ECD-6F6B-A72F26C511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0369909" y="5605772"/>
                <a:ext cx="325569" cy="325569"/>
              </a:xfrm>
              <a:prstGeom prst="rect">
                <a:avLst/>
              </a:prstGeom>
            </p:spPr>
          </p:pic>
          <p:pic>
            <p:nvPicPr>
              <p:cNvPr id="335" name="Picture Placeholder 104">
                <a:extLst>
                  <a:ext uri="{FF2B5EF4-FFF2-40B4-BE49-F238E27FC236}">
                    <a16:creationId xmlns:a16="http://schemas.microsoft.com/office/drawing/2014/main" id="{C7D2A64A-8FA6-BFE5-03B4-E339FD936A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0697852" y="5605771"/>
                <a:ext cx="325569" cy="325569"/>
              </a:xfrm>
              <a:prstGeom prst="rect">
                <a:avLst/>
              </a:prstGeom>
            </p:spPr>
          </p:pic>
          <p:pic>
            <p:nvPicPr>
              <p:cNvPr id="336" name="Picture Placeholder 104">
                <a:extLst>
                  <a:ext uri="{FF2B5EF4-FFF2-40B4-BE49-F238E27FC236}">
                    <a16:creationId xmlns:a16="http://schemas.microsoft.com/office/drawing/2014/main" id="{928667B5-8357-5990-1DCC-BB58A604C6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0041967" y="5933702"/>
                <a:ext cx="325568" cy="325568"/>
              </a:xfrm>
              <a:prstGeom prst="rect">
                <a:avLst/>
              </a:prstGeom>
            </p:spPr>
          </p:pic>
          <p:pic>
            <p:nvPicPr>
              <p:cNvPr id="337" name="Picture Placeholder 104">
                <a:extLst>
                  <a:ext uri="{FF2B5EF4-FFF2-40B4-BE49-F238E27FC236}">
                    <a16:creationId xmlns:a16="http://schemas.microsoft.com/office/drawing/2014/main" id="{703A09EA-5161-FC85-249C-64CEF69A0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0367535" y="5931341"/>
                <a:ext cx="325569" cy="325569"/>
              </a:xfrm>
              <a:prstGeom prst="rect">
                <a:avLst/>
              </a:prstGeom>
            </p:spPr>
          </p:pic>
          <p:pic>
            <p:nvPicPr>
              <p:cNvPr id="338" name="Picture Placeholder 104">
                <a:extLst>
                  <a:ext uri="{FF2B5EF4-FFF2-40B4-BE49-F238E27FC236}">
                    <a16:creationId xmlns:a16="http://schemas.microsoft.com/office/drawing/2014/main" id="{45F6308D-7B5A-73BE-1D3F-6047B8E4B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0695478" y="5931340"/>
                <a:ext cx="325569" cy="325569"/>
              </a:xfrm>
              <a:prstGeom prst="rect">
                <a:avLst/>
              </a:prstGeom>
            </p:spPr>
          </p:pic>
          <p:pic>
            <p:nvPicPr>
              <p:cNvPr id="339" name="Picture Placeholder 104">
                <a:extLst>
                  <a:ext uri="{FF2B5EF4-FFF2-40B4-BE49-F238E27FC236}">
                    <a16:creationId xmlns:a16="http://schemas.microsoft.com/office/drawing/2014/main" id="{80756D55-E287-E2EE-4C56-5AF4E0404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1016199" y="5605772"/>
                <a:ext cx="325568" cy="325568"/>
              </a:xfrm>
              <a:prstGeom prst="rect">
                <a:avLst/>
              </a:prstGeom>
            </p:spPr>
          </p:pic>
          <p:pic>
            <p:nvPicPr>
              <p:cNvPr id="340" name="Picture Placeholder 104">
                <a:extLst>
                  <a:ext uri="{FF2B5EF4-FFF2-40B4-BE49-F238E27FC236}">
                    <a16:creationId xmlns:a16="http://schemas.microsoft.com/office/drawing/2014/main" id="{FFDA64FE-E488-55FE-8C44-9AEBA1C29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1013825" y="5931341"/>
                <a:ext cx="325568" cy="325568"/>
              </a:xfrm>
              <a:prstGeom prst="rect">
                <a:avLst/>
              </a:prstGeom>
            </p:spPr>
          </p:pic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22982470-C4A1-C973-92AA-223A8C83B131}"/>
                </a:ext>
              </a:extLst>
            </p:cNvPr>
            <p:cNvGrpSpPr/>
            <p:nvPr/>
          </p:nvGrpSpPr>
          <p:grpSpPr>
            <a:xfrm>
              <a:off x="10519157" y="2590712"/>
              <a:ext cx="935088" cy="379848"/>
              <a:chOff x="10573879" y="2545209"/>
              <a:chExt cx="935088" cy="379848"/>
            </a:xfrm>
          </p:grpSpPr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1B63A55D-D2D5-6EB9-AB9C-39708416E9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573879" y="2545209"/>
                <a:ext cx="880554" cy="265413"/>
                <a:chOff x="7703172" y="3714246"/>
                <a:chExt cx="1761108" cy="530825"/>
              </a:xfrm>
            </p:grpSpPr>
            <p:sp>
              <p:nvSpPr>
                <p:cNvPr id="260" name="Graphic 10">
                  <a:extLst>
                    <a:ext uri="{FF2B5EF4-FFF2-40B4-BE49-F238E27FC236}">
                      <a16:creationId xmlns:a16="http://schemas.microsoft.com/office/drawing/2014/main" id="{27B8156D-F8C1-4384-DA7A-978E4DDABFF0}"/>
                    </a:ext>
                  </a:extLst>
                </p:cNvPr>
                <p:cNvSpPr/>
                <p:nvPr/>
              </p:nvSpPr>
              <p:spPr>
                <a:xfrm>
                  <a:off x="8933455" y="3714246"/>
                  <a:ext cx="530825" cy="530825"/>
                </a:xfrm>
                <a:custGeom>
                  <a:avLst/>
                  <a:gdLst>
                    <a:gd name="connsiteX0" fmla="*/ -4 w 241363"/>
                    <a:gd name="connsiteY0" fmla="*/ 120631 h 241363"/>
                    <a:gd name="connsiteX1" fmla="*/ 120678 w 241363"/>
                    <a:gd name="connsiteY1" fmla="*/ -51 h 241363"/>
                    <a:gd name="connsiteX2" fmla="*/ 241360 w 241363"/>
                    <a:gd name="connsiteY2" fmla="*/ 120631 h 241363"/>
                    <a:gd name="connsiteX3" fmla="*/ 120964 w 241363"/>
                    <a:gd name="connsiteY3" fmla="*/ 241313 h 241363"/>
                    <a:gd name="connsiteX4" fmla="*/ -4 w 241363"/>
                    <a:gd name="connsiteY4" fmla="*/ 120917 h 241363"/>
                    <a:gd name="connsiteX5" fmla="*/ -4 w 241363"/>
                    <a:gd name="connsiteY5" fmla="*/ 120631 h 24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363" h="241363">
                      <a:moveTo>
                        <a:pt x="-4" y="120631"/>
                      </a:moveTo>
                      <a:cubicBezTo>
                        <a:pt x="-4" y="53985"/>
                        <a:pt x="54028" y="-51"/>
                        <a:pt x="120678" y="-51"/>
                      </a:cubicBezTo>
                      <a:cubicBezTo>
                        <a:pt x="187329" y="-51"/>
                        <a:pt x="241360" y="53985"/>
                        <a:pt x="241360" y="120631"/>
                      </a:cubicBezTo>
                      <a:cubicBezTo>
                        <a:pt x="241360" y="187173"/>
                        <a:pt x="187503" y="241151"/>
                        <a:pt x="120964" y="241313"/>
                      </a:cubicBezTo>
                      <a:cubicBezTo>
                        <a:pt x="54314" y="241475"/>
                        <a:pt x="154" y="187563"/>
                        <a:pt x="-4" y="120917"/>
                      </a:cubicBezTo>
                      <a:cubicBezTo>
                        <a:pt x="-4" y="120822"/>
                        <a:pt x="-4" y="120727"/>
                        <a:pt x="-4" y="120631"/>
                      </a:cubicBezTo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06" name="Graphic 10">
                  <a:extLst>
                    <a:ext uri="{FF2B5EF4-FFF2-40B4-BE49-F238E27FC236}">
                      <a16:creationId xmlns:a16="http://schemas.microsoft.com/office/drawing/2014/main" id="{3377C160-CC72-549F-2A18-DF6E9C66EA62}"/>
                    </a:ext>
                  </a:extLst>
                </p:cNvPr>
                <p:cNvSpPr/>
                <p:nvPr/>
              </p:nvSpPr>
              <p:spPr>
                <a:xfrm>
                  <a:off x="9045737" y="3839935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07" name="Graphic 10">
                  <a:extLst>
                    <a:ext uri="{FF2B5EF4-FFF2-40B4-BE49-F238E27FC236}">
                      <a16:creationId xmlns:a16="http://schemas.microsoft.com/office/drawing/2014/main" id="{17931A55-9202-E0A2-BE48-55FAE51F7A8E}"/>
                    </a:ext>
                  </a:extLst>
                </p:cNvPr>
                <p:cNvSpPr/>
                <p:nvPr/>
              </p:nvSpPr>
              <p:spPr>
                <a:xfrm>
                  <a:off x="9314502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08" name="Graphic 10">
                  <a:extLst>
                    <a:ext uri="{FF2B5EF4-FFF2-40B4-BE49-F238E27FC236}">
                      <a16:creationId xmlns:a16="http://schemas.microsoft.com/office/drawing/2014/main" id="{43E407D5-2439-19D1-610F-9D6456FD6B7F}"/>
                    </a:ext>
                  </a:extLst>
                </p:cNvPr>
                <p:cNvSpPr/>
                <p:nvPr/>
              </p:nvSpPr>
              <p:spPr>
                <a:xfrm>
                  <a:off x="9295859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09" name="Graphic 10">
                  <a:extLst>
                    <a:ext uri="{FF2B5EF4-FFF2-40B4-BE49-F238E27FC236}">
                      <a16:creationId xmlns:a16="http://schemas.microsoft.com/office/drawing/2014/main" id="{C04927B9-DE8B-5C08-973D-7DF897C38292}"/>
                    </a:ext>
                  </a:extLst>
                </p:cNvPr>
                <p:cNvSpPr/>
                <p:nvPr/>
              </p:nvSpPr>
              <p:spPr>
                <a:xfrm>
                  <a:off x="9277216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10" name="Graphic 10">
                  <a:extLst>
                    <a:ext uri="{FF2B5EF4-FFF2-40B4-BE49-F238E27FC236}">
                      <a16:creationId xmlns:a16="http://schemas.microsoft.com/office/drawing/2014/main" id="{6107057F-84E0-E562-808A-D8126C352042}"/>
                    </a:ext>
                  </a:extLst>
                </p:cNvPr>
                <p:cNvSpPr/>
                <p:nvPr/>
              </p:nvSpPr>
              <p:spPr>
                <a:xfrm>
                  <a:off x="9260037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11" name="Graphic 10">
                  <a:extLst>
                    <a:ext uri="{FF2B5EF4-FFF2-40B4-BE49-F238E27FC236}">
                      <a16:creationId xmlns:a16="http://schemas.microsoft.com/office/drawing/2014/main" id="{8FD1A362-F3E1-4AA7-E026-780BA72FBFD1}"/>
                    </a:ext>
                  </a:extLst>
                </p:cNvPr>
                <p:cNvSpPr/>
                <p:nvPr/>
              </p:nvSpPr>
              <p:spPr>
                <a:xfrm>
                  <a:off x="9241394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12" name="Graphic 10">
                  <a:extLst>
                    <a:ext uri="{FF2B5EF4-FFF2-40B4-BE49-F238E27FC236}">
                      <a16:creationId xmlns:a16="http://schemas.microsoft.com/office/drawing/2014/main" id="{7FD80AEB-ED51-ADBF-F863-331F638F8D04}"/>
                    </a:ext>
                  </a:extLst>
                </p:cNvPr>
                <p:cNvSpPr/>
                <p:nvPr/>
              </p:nvSpPr>
              <p:spPr>
                <a:xfrm>
                  <a:off x="9222960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14" name="Graphic 10">
                  <a:extLst>
                    <a:ext uri="{FF2B5EF4-FFF2-40B4-BE49-F238E27FC236}">
                      <a16:creationId xmlns:a16="http://schemas.microsoft.com/office/drawing/2014/main" id="{0D707ACE-25AA-85F2-B2E8-DA7C703D7C62}"/>
                    </a:ext>
                  </a:extLst>
                </p:cNvPr>
                <p:cNvSpPr/>
                <p:nvPr/>
              </p:nvSpPr>
              <p:spPr>
                <a:xfrm>
                  <a:off x="9205781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0" name="Graphic 10">
                  <a:extLst>
                    <a:ext uri="{FF2B5EF4-FFF2-40B4-BE49-F238E27FC236}">
                      <a16:creationId xmlns:a16="http://schemas.microsoft.com/office/drawing/2014/main" id="{564176B1-887C-C793-6349-A8514BDCC3FA}"/>
                    </a:ext>
                  </a:extLst>
                </p:cNvPr>
                <p:cNvSpPr/>
                <p:nvPr/>
              </p:nvSpPr>
              <p:spPr>
                <a:xfrm>
                  <a:off x="9187138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1" name="Graphic 10">
                  <a:extLst>
                    <a:ext uri="{FF2B5EF4-FFF2-40B4-BE49-F238E27FC236}">
                      <a16:creationId xmlns:a16="http://schemas.microsoft.com/office/drawing/2014/main" id="{B870DF3C-65E0-A047-A16B-8D529D87B66B}"/>
                    </a:ext>
                  </a:extLst>
                </p:cNvPr>
                <p:cNvSpPr/>
                <p:nvPr/>
              </p:nvSpPr>
              <p:spPr>
                <a:xfrm>
                  <a:off x="9071924" y="3870938"/>
                  <a:ext cx="18854" cy="18852"/>
                </a:xfrm>
                <a:custGeom>
                  <a:avLst/>
                  <a:gdLst>
                    <a:gd name="connsiteX0" fmla="*/ 8569 w 8573"/>
                    <a:gd name="connsiteY0" fmla="*/ 4236 h 8572"/>
                    <a:gd name="connsiteX1" fmla="*/ 4282 w 8573"/>
                    <a:gd name="connsiteY1" fmla="*/ 8522 h 8572"/>
                    <a:gd name="connsiteX2" fmla="*/ -4 w 8573"/>
                    <a:gd name="connsiteY2" fmla="*/ 4236 h 8572"/>
                    <a:gd name="connsiteX3" fmla="*/ 4284 w 8573"/>
                    <a:gd name="connsiteY3" fmla="*/ -51 h 8572"/>
                    <a:gd name="connsiteX4" fmla="*/ 4378 w 8573"/>
                    <a:gd name="connsiteY4" fmla="*/ -51 h 8572"/>
                    <a:gd name="connsiteX5" fmla="*/ 8570 w 8573"/>
                    <a:gd name="connsiteY5" fmla="*/ 4140 h 8572"/>
                    <a:gd name="connsiteX6" fmla="*/ 8569 w 8573"/>
                    <a:gd name="connsiteY6" fmla="*/ 4236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2">
                      <a:moveTo>
                        <a:pt x="8569" y="4236"/>
                      </a:moveTo>
                      <a:cubicBezTo>
                        <a:pt x="8568" y="6607"/>
                        <a:pt x="6649" y="8522"/>
                        <a:pt x="4282" y="8522"/>
                      </a:cubicBezTo>
                      <a:cubicBezTo>
                        <a:pt x="1915" y="8522"/>
                        <a:pt x="-5" y="6598"/>
                        <a:pt x="-4" y="4236"/>
                      </a:cubicBezTo>
                      <a:cubicBezTo>
                        <a:pt x="-3" y="1864"/>
                        <a:pt x="1917" y="-51"/>
                        <a:pt x="4284" y="-51"/>
                      </a:cubicBezTo>
                      <a:cubicBezTo>
                        <a:pt x="4315" y="-51"/>
                        <a:pt x="4346" y="-51"/>
                        <a:pt x="4378" y="-51"/>
                      </a:cubicBezTo>
                      <a:cubicBezTo>
                        <a:pt x="6692" y="-51"/>
                        <a:pt x="8569" y="1826"/>
                        <a:pt x="8570" y="4140"/>
                      </a:cubicBezTo>
                      <a:cubicBezTo>
                        <a:pt x="8570" y="4169"/>
                        <a:pt x="8570" y="4207"/>
                        <a:pt x="8569" y="4236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2" name="Graphic 10">
                  <a:extLst>
                    <a:ext uri="{FF2B5EF4-FFF2-40B4-BE49-F238E27FC236}">
                      <a16:creationId xmlns:a16="http://schemas.microsoft.com/office/drawing/2014/main" id="{0E00F158-64C3-3BAA-C41F-F974416854E3}"/>
                    </a:ext>
                  </a:extLst>
                </p:cNvPr>
                <p:cNvSpPr/>
                <p:nvPr/>
              </p:nvSpPr>
              <p:spPr>
                <a:xfrm>
                  <a:off x="9045737" y="3937761"/>
                  <a:ext cx="306679" cy="82326"/>
                </a:xfrm>
                <a:custGeom>
                  <a:avLst/>
                  <a:gdLst>
                    <a:gd name="connsiteX0" fmla="*/ 139442 w 139445"/>
                    <a:gd name="connsiteY0" fmla="*/ -51 h 37433"/>
                    <a:gd name="connsiteX1" fmla="*/ -4 w 139445"/>
                    <a:gd name="connsiteY1" fmla="*/ -51 h 37433"/>
                    <a:gd name="connsiteX2" fmla="*/ -4 w 139445"/>
                    <a:gd name="connsiteY2" fmla="*/ 37383 h 37433"/>
                    <a:gd name="connsiteX3" fmla="*/ 139442 w 139445"/>
                    <a:gd name="connsiteY3" fmla="*/ 37383 h 37433"/>
                    <a:gd name="connsiteX4" fmla="*/ 135347 w 139445"/>
                    <a:gd name="connsiteY4" fmla="*/ 33192 h 37433"/>
                    <a:gd name="connsiteX5" fmla="*/ 4092 w 139445"/>
                    <a:gd name="connsiteY5" fmla="*/ 33192 h 37433"/>
                    <a:gd name="connsiteX6" fmla="*/ 4092 w 139445"/>
                    <a:gd name="connsiteY6" fmla="*/ 4617 h 37433"/>
                    <a:gd name="connsiteX7" fmla="*/ 134966 w 139445"/>
                    <a:gd name="connsiteY7" fmla="*/ 4617 h 3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7433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7383"/>
                      </a:lnTo>
                      <a:lnTo>
                        <a:pt x="139442" y="37383"/>
                      </a:lnTo>
                      <a:close/>
                      <a:moveTo>
                        <a:pt x="135347" y="33192"/>
                      </a:moveTo>
                      <a:lnTo>
                        <a:pt x="4092" y="33192"/>
                      </a:lnTo>
                      <a:lnTo>
                        <a:pt x="4092" y="4617"/>
                      </a:lnTo>
                      <a:lnTo>
                        <a:pt x="134966" y="461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3" name="Graphic 10">
                  <a:extLst>
                    <a:ext uri="{FF2B5EF4-FFF2-40B4-BE49-F238E27FC236}">
                      <a16:creationId xmlns:a16="http://schemas.microsoft.com/office/drawing/2014/main" id="{41EC4601-CE76-2040-8A9D-1F822169DE0C}"/>
                    </a:ext>
                  </a:extLst>
                </p:cNvPr>
                <p:cNvSpPr/>
                <p:nvPr/>
              </p:nvSpPr>
              <p:spPr>
                <a:xfrm>
                  <a:off x="9314502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4" name="Graphic 10">
                  <a:extLst>
                    <a:ext uri="{FF2B5EF4-FFF2-40B4-BE49-F238E27FC236}">
                      <a16:creationId xmlns:a16="http://schemas.microsoft.com/office/drawing/2014/main" id="{B55C73A2-F4FC-1EB3-9789-A27563C2799E}"/>
                    </a:ext>
                  </a:extLst>
                </p:cNvPr>
                <p:cNvSpPr/>
                <p:nvPr/>
              </p:nvSpPr>
              <p:spPr>
                <a:xfrm>
                  <a:off x="9295859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5" name="Graphic 10">
                  <a:extLst>
                    <a:ext uri="{FF2B5EF4-FFF2-40B4-BE49-F238E27FC236}">
                      <a16:creationId xmlns:a16="http://schemas.microsoft.com/office/drawing/2014/main" id="{1B7D1117-43C8-0037-E3A9-FC3A6930BC95}"/>
                    </a:ext>
                  </a:extLst>
                </p:cNvPr>
                <p:cNvSpPr/>
                <p:nvPr/>
              </p:nvSpPr>
              <p:spPr>
                <a:xfrm>
                  <a:off x="9277216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26" name="Graphic 10">
                  <a:extLst>
                    <a:ext uri="{FF2B5EF4-FFF2-40B4-BE49-F238E27FC236}">
                      <a16:creationId xmlns:a16="http://schemas.microsoft.com/office/drawing/2014/main" id="{78EB6040-0C14-F5E8-B1AB-52B79A55A2C3}"/>
                    </a:ext>
                  </a:extLst>
                </p:cNvPr>
                <p:cNvSpPr/>
                <p:nvPr/>
              </p:nvSpPr>
              <p:spPr>
                <a:xfrm>
                  <a:off x="9260037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30" name="Graphic 10">
                  <a:extLst>
                    <a:ext uri="{FF2B5EF4-FFF2-40B4-BE49-F238E27FC236}">
                      <a16:creationId xmlns:a16="http://schemas.microsoft.com/office/drawing/2014/main" id="{CCC38ED7-32A1-0C26-3428-D76256ED1BB8}"/>
                    </a:ext>
                  </a:extLst>
                </p:cNvPr>
                <p:cNvSpPr/>
                <p:nvPr/>
              </p:nvSpPr>
              <p:spPr>
                <a:xfrm>
                  <a:off x="9241394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32" name="Graphic 10">
                  <a:extLst>
                    <a:ext uri="{FF2B5EF4-FFF2-40B4-BE49-F238E27FC236}">
                      <a16:creationId xmlns:a16="http://schemas.microsoft.com/office/drawing/2014/main" id="{107363DA-476A-E863-530D-F23F36C7A242}"/>
                    </a:ext>
                  </a:extLst>
                </p:cNvPr>
                <p:cNvSpPr/>
                <p:nvPr/>
              </p:nvSpPr>
              <p:spPr>
                <a:xfrm>
                  <a:off x="9222960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2" name="Graphic 10">
                  <a:extLst>
                    <a:ext uri="{FF2B5EF4-FFF2-40B4-BE49-F238E27FC236}">
                      <a16:creationId xmlns:a16="http://schemas.microsoft.com/office/drawing/2014/main" id="{C0517312-0B93-A96B-3C62-04E7E8EAD14E}"/>
                    </a:ext>
                  </a:extLst>
                </p:cNvPr>
                <p:cNvSpPr/>
                <p:nvPr/>
              </p:nvSpPr>
              <p:spPr>
                <a:xfrm>
                  <a:off x="9205781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3" name="Graphic 10">
                  <a:extLst>
                    <a:ext uri="{FF2B5EF4-FFF2-40B4-BE49-F238E27FC236}">
                      <a16:creationId xmlns:a16="http://schemas.microsoft.com/office/drawing/2014/main" id="{EA075F64-A222-DAEA-DCFE-CC5985D164E7}"/>
                    </a:ext>
                  </a:extLst>
                </p:cNvPr>
                <p:cNvSpPr/>
                <p:nvPr/>
              </p:nvSpPr>
              <p:spPr>
                <a:xfrm>
                  <a:off x="9187138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4" name="Graphic 10">
                  <a:extLst>
                    <a:ext uri="{FF2B5EF4-FFF2-40B4-BE49-F238E27FC236}">
                      <a16:creationId xmlns:a16="http://schemas.microsoft.com/office/drawing/2014/main" id="{55B7EBDF-46AB-A312-FC54-52CD28A43EE2}"/>
                    </a:ext>
                  </a:extLst>
                </p:cNvPr>
                <p:cNvSpPr/>
                <p:nvPr/>
              </p:nvSpPr>
              <p:spPr>
                <a:xfrm>
                  <a:off x="9071981" y="3970438"/>
                  <a:ext cx="18852" cy="18852"/>
                </a:xfrm>
                <a:custGeom>
                  <a:avLst/>
                  <a:gdLst>
                    <a:gd name="connsiteX0" fmla="*/ 8542 w 8572"/>
                    <a:gd name="connsiteY0" fmla="*/ 3761 h 8572"/>
                    <a:gd name="connsiteX1" fmla="*/ 4758 w 8572"/>
                    <a:gd name="connsiteY1" fmla="*/ 8495 h 8572"/>
                    <a:gd name="connsiteX2" fmla="*/ 23 w 8572"/>
                    <a:gd name="connsiteY2" fmla="*/ 4713 h 8572"/>
                    <a:gd name="connsiteX3" fmla="*/ 3807 w 8572"/>
                    <a:gd name="connsiteY3" fmla="*/ -21 h 8572"/>
                    <a:gd name="connsiteX4" fmla="*/ 4351 w 8572"/>
                    <a:gd name="connsiteY4" fmla="*/ -49 h 8572"/>
                    <a:gd name="connsiteX5" fmla="*/ 8542 w 8572"/>
                    <a:gd name="connsiteY5" fmla="*/ 3761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" h="8572">
                      <a:moveTo>
                        <a:pt x="8542" y="3761"/>
                      </a:moveTo>
                      <a:cubicBezTo>
                        <a:pt x="8805" y="6113"/>
                        <a:pt x="7111" y="8238"/>
                        <a:pt x="4758" y="8495"/>
                      </a:cubicBezTo>
                      <a:cubicBezTo>
                        <a:pt x="2405" y="8761"/>
                        <a:pt x="285" y="7066"/>
                        <a:pt x="23" y="4713"/>
                      </a:cubicBezTo>
                      <a:cubicBezTo>
                        <a:pt x="-240" y="2361"/>
                        <a:pt x="1454" y="237"/>
                        <a:pt x="3807" y="-21"/>
                      </a:cubicBezTo>
                      <a:cubicBezTo>
                        <a:pt x="3988" y="-40"/>
                        <a:pt x="4169" y="-49"/>
                        <a:pt x="4351" y="-49"/>
                      </a:cubicBezTo>
                      <a:cubicBezTo>
                        <a:pt x="6543" y="-106"/>
                        <a:pt x="8390" y="1570"/>
                        <a:pt x="8542" y="3761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5" name="Graphic 10">
                  <a:extLst>
                    <a:ext uri="{FF2B5EF4-FFF2-40B4-BE49-F238E27FC236}">
                      <a16:creationId xmlns:a16="http://schemas.microsoft.com/office/drawing/2014/main" id="{539FE876-81CA-1DBB-9FDA-7B93C2C58262}"/>
                    </a:ext>
                  </a:extLst>
                </p:cNvPr>
                <p:cNvSpPr/>
                <p:nvPr/>
              </p:nvSpPr>
              <p:spPr>
                <a:xfrm>
                  <a:off x="9045737" y="4037056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6" name="Graphic 10">
                  <a:extLst>
                    <a:ext uri="{FF2B5EF4-FFF2-40B4-BE49-F238E27FC236}">
                      <a16:creationId xmlns:a16="http://schemas.microsoft.com/office/drawing/2014/main" id="{4B254CFC-1EAD-07C3-62B2-F1CBC115752A}"/>
                    </a:ext>
                  </a:extLst>
                </p:cNvPr>
                <p:cNvSpPr/>
                <p:nvPr/>
              </p:nvSpPr>
              <p:spPr>
                <a:xfrm>
                  <a:off x="9314502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7" name="Graphic 10">
                  <a:extLst>
                    <a:ext uri="{FF2B5EF4-FFF2-40B4-BE49-F238E27FC236}">
                      <a16:creationId xmlns:a16="http://schemas.microsoft.com/office/drawing/2014/main" id="{87696C98-8B7D-8080-2CF8-17A79C0A1B2B}"/>
                    </a:ext>
                  </a:extLst>
                </p:cNvPr>
                <p:cNvSpPr/>
                <p:nvPr/>
              </p:nvSpPr>
              <p:spPr>
                <a:xfrm>
                  <a:off x="9295859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8" name="Graphic 10">
                  <a:extLst>
                    <a:ext uri="{FF2B5EF4-FFF2-40B4-BE49-F238E27FC236}">
                      <a16:creationId xmlns:a16="http://schemas.microsoft.com/office/drawing/2014/main" id="{ABA504F8-7FF6-664D-0917-75754AA38667}"/>
                    </a:ext>
                  </a:extLst>
                </p:cNvPr>
                <p:cNvSpPr/>
                <p:nvPr/>
              </p:nvSpPr>
              <p:spPr>
                <a:xfrm>
                  <a:off x="9277216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49" name="Graphic 10">
                  <a:extLst>
                    <a:ext uri="{FF2B5EF4-FFF2-40B4-BE49-F238E27FC236}">
                      <a16:creationId xmlns:a16="http://schemas.microsoft.com/office/drawing/2014/main" id="{49E1C1F5-86C1-2662-6B40-084CB2766D0C}"/>
                    </a:ext>
                  </a:extLst>
                </p:cNvPr>
                <p:cNvSpPr/>
                <p:nvPr/>
              </p:nvSpPr>
              <p:spPr>
                <a:xfrm>
                  <a:off x="9260037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50" name="Graphic 10">
                  <a:extLst>
                    <a:ext uri="{FF2B5EF4-FFF2-40B4-BE49-F238E27FC236}">
                      <a16:creationId xmlns:a16="http://schemas.microsoft.com/office/drawing/2014/main" id="{B126B7DF-6137-A6CB-5C56-B8B1FB26D41F}"/>
                    </a:ext>
                  </a:extLst>
                </p:cNvPr>
                <p:cNvSpPr/>
                <p:nvPr/>
              </p:nvSpPr>
              <p:spPr>
                <a:xfrm>
                  <a:off x="9241394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55" name="Graphic 10">
                  <a:extLst>
                    <a:ext uri="{FF2B5EF4-FFF2-40B4-BE49-F238E27FC236}">
                      <a16:creationId xmlns:a16="http://schemas.microsoft.com/office/drawing/2014/main" id="{C672C1CD-6F3C-5C51-3D87-75385C73E416}"/>
                    </a:ext>
                  </a:extLst>
                </p:cNvPr>
                <p:cNvSpPr/>
                <p:nvPr/>
              </p:nvSpPr>
              <p:spPr>
                <a:xfrm>
                  <a:off x="9222960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56" name="Graphic 10">
                  <a:extLst>
                    <a:ext uri="{FF2B5EF4-FFF2-40B4-BE49-F238E27FC236}">
                      <a16:creationId xmlns:a16="http://schemas.microsoft.com/office/drawing/2014/main" id="{5E4884B2-8861-F6B4-7728-366D1F81D808}"/>
                    </a:ext>
                  </a:extLst>
                </p:cNvPr>
                <p:cNvSpPr/>
                <p:nvPr/>
              </p:nvSpPr>
              <p:spPr>
                <a:xfrm>
                  <a:off x="9205781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57" name="Graphic 10">
                  <a:extLst>
                    <a:ext uri="{FF2B5EF4-FFF2-40B4-BE49-F238E27FC236}">
                      <a16:creationId xmlns:a16="http://schemas.microsoft.com/office/drawing/2014/main" id="{0F244C28-B430-1E79-AA1E-FF9C16ACBB0D}"/>
                    </a:ext>
                  </a:extLst>
                </p:cNvPr>
                <p:cNvSpPr/>
                <p:nvPr/>
              </p:nvSpPr>
              <p:spPr>
                <a:xfrm>
                  <a:off x="9187138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59" name="Graphic 10">
                  <a:extLst>
                    <a:ext uri="{FF2B5EF4-FFF2-40B4-BE49-F238E27FC236}">
                      <a16:creationId xmlns:a16="http://schemas.microsoft.com/office/drawing/2014/main" id="{45C0729D-665B-B9BB-DC53-1D124F817C2C}"/>
                    </a:ext>
                  </a:extLst>
                </p:cNvPr>
                <p:cNvSpPr/>
                <p:nvPr/>
              </p:nvSpPr>
              <p:spPr>
                <a:xfrm>
                  <a:off x="9071959" y="4069725"/>
                  <a:ext cx="18854" cy="18859"/>
                </a:xfrm>
                <a:custGeom>
                  <a:avLst/>
                  <a:gdLst>
                    <a:gd name="connsiteX0" fmla="*/ 8553 w 8573"/>
                    <a:gd name="connsiteY0" fmla="*/ 3859 h 8575"/>
                    <a:gd name="connsiteX1" fmla="*/ 4664 w 8573"/>
                    <a:gd name="connsiteY1" fmla="*/ 8508 h 8575"/>
                    <a:gd name="connsiteX2" fmla="*/ 13 w 8573"/>
                    <a:gd name="connsiteY2" fmla="*/ 4621 h 8575"/>
                    <a:gd name="connsiteX3" fmla="*/ 3902 w 8573"/>
                    <a:gd name="connsiteY3" fmla="*/ -27 h 8575"/>
                    <a:gd name="connsiteX4" fmla="*/ 4362 w 8573"/>
                    <a:gd name="connsiteY4" fmla="*/ -46 h 8575"/>
                    <a:gd name="connsiteX5" fmla="*/ 8549 w 8573"/>
                    <a:gd name="connsiteY5" fmla="*/ 3755 h 8575"/>
                    <a:gd name="connsiteX6" fmla="*/ 8553 w 8573"/>
                    <a:gd name="connsiteY6" fmla="*/ 3859 h 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5">
                      <a:moveTo>
                        <a:pt x="8553" y="3859"/>
                      </a:moveTo>
                      <a:cubicBezTo>
                        <a:pt x="8762" y="6222"/>
                        <a:pt x="7021" y="8298"/>
                        <a:pt x="4664" y="8508"/>
                      </a:cubicBezTo>
                      <a:cubicBezTo>
                        <a:pt x="2305" y="8717"/>
                        <a:pt x="224" y="6974"/>
                        <a:pt x="13" y="4621"/>
                      </a:cubicBezTo>
                      <a:cubicBezTo>
                        <a:pt x="-196" y="2259"/>
                        <a:pt x="1545" y="183"/>
                        <a:pt x="3902" y="-27"/>
                      </a:cubicBezTo>
                      <a:cubicBezTo>
                        <a:pt x="4056" y="-46"/>
                        <a:pt x="4208" y="-46"/>
                        <a:pt x="4362" y="-46"/>
                      </a:cubicBezTo>
                      <a:cubicBezTo>
                        <a:pt x="6569" y="-151"/>
                        <a:pt x="8443" y="1554"/>
                        <a:pt x="8549" y="3755"/>
                      </a:cubicBezTo>
                      <a:cubicBezTo>
                        <a:pt x="8551" y="3793"/>
                        <a:pt x="8552" y="3821"/>
                        <a:pt x="8553" y="3859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60" name="Graphic 10">
                  <a:extLst>
                    <a:ext uri="{FF2B5EF4-FFF2-40B4-BE49-F238E27FC236}">
                      <a16:creationId xmlns:a16="http://schemas.microsoft.com/office/drawing/2014/main" id="{37E54187-1A0F-4078-391B-0B82EC520816}"/>
                    </a:ext>
                  </a:extLst>
                </p:cNvPr>
                <p:cNvSpPr/>
                <p:nvPr/>
              </p:nvSpPr>
              <p:spPr>
                <a:xfrm>
                  <a:off x="8310000" y="3714246"/>
                  <a:ext cx="530825" cy="530825"/>
                </a:xfrm>
                <a:custGeom>
                  <a:avLst/>
                  <a:gdLst>
                    <a:gd name="connsiteX0" fmla="*/ -4 w 241363"/>
                    <a:gd name="connsiteY0" fmla="*/ 120631 h 241363"/>
                    <a:gd name="connsiteX1" fmla="*/ 120678 w 241363"/>
                    <a:gd name="connsiteY1" fmla="*/ -51 h 241363"/>
                    <a:gd name="connsiteX2" fmla="*/ 241360 w 241363"/>
                    <a:gd name="connsiteY2" fmla="*/ 120631 h 241363"/>
                    <a:gd name="connsiteX3" fmla="*/ 120964 w 241363"/>
                    <a:gd name="connsiteY3" fmla="*/ 241313 h 241363"/>
                    <a:gd name="connsiteX4" fmla="*/ -4 w 241363"/>
                    <a:gd name="connsiteY4" fmla="*/ 120917 h 241363"/>
                    <a:gd name="connsiteX5" fmla="*/ -4 w 241363"/>
                    <a:gd name="connsiteY5" fmla="*/ 120631 h 24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363" h="241363">
                      <a:moveTo>
                        <a:pt x="-4" y="120631"/>
                      </a:moveTo>
                      <a:cubicBezTo>
                        <a:pt x="-4" y="53985"/>
                        <a:pt x="54028" y="-51"/>
                        <a:pt x="120678" y="-51"/>
                      </a:cubicBezTo>
                      <a:cubicBezTo>
                        <a:pt x="187329" y="-51"/>
                        <a:pt x="241360" y="53985"/>
                        <a:pt x="241360" y="120631"/>
                      </a:cubicBezTo>
                      <a:cubicBezTo>
                        <a:pt x="241360" y="187173"/>
                        <a:pt x="187503" y="241151"/>
                        <a:pt x="120964" y="241313"/>
                      </a:cubicBezTo>
                      <a:cubicBezTo>
                        <a:pt x="54314" y="241475"/>
                        <a:pt x="154" y="187563"/>
                        <a:pt x="-4" y="120917"/>
                      </a:cubicBezTo>
                      <a:cubicBezTo>
                        <a:pt x="-4" y="120822"/>
                        <a:pt x="-4" y="120727"/>
                        <a:pt x="-4" y="120631"/>
                      </a:cubicBezTo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61" name="Graphic 10">
                  <a:extLst>
                    <a:ext uri="{FF2B5EF4-FFF2-40B4-BE49-F238E27FC236}">
                      <a16:creationId xmlns:a16="http://schemas.microsoft.com/office/drawing/2014/main" id="{16D240D8-AD29-17EA-5965-42FBEE13F23B}"/>
                    </a:ext>
                  </a:extLst>
                </p:cNvPr>
                <p:cNvSpPr/>
                <p:nvPr/>
              </p:nvSpPr>
              <p:spPr>
                <a:xfrm>
                  <a:off x="8422282" y="3839935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64" name="Graphic 10">
                  <a:extLst>
                    <a:ext uri="{FF2B5EF4-FFF2-40B4-BE49-F238E27FC236}">
                      <a16:creationId xmlns:a16="http://schemas.microsoft.com/office/drawing/2014/main" id="{D3F5693D-A30A-0806-8280-BE399DFCEC86}"/>
                    </a:ext>
                  </a:extLst>
                </p:cNvPr>
                <p:cNvSpPr/>
                <p:nvPr/>
              </p:nvSpPr>
              <p:spPr>
                <a:xfrm>
                  <a:off x="8691047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65" name="Graphic 10">
                  <a:extLst>
                    <a:ext uri="{FF2B5EF4-FFF2-40B4-BE49-F238E27FC236}">
                      <a16:creationId xmlns:a16="http://schemas.microsoft.com/office/drawing/2014/main" id="{8EEA1404-3956-E209-6D93-67883934E4F0}"/>
                    </a:ext>
                  </a:extLst>
                </p:cNvPr>
                <p:cNvSpPr/>
                <p:nvPr/>
              </p:nvSpPr>
              <p:spPr>
                <a:xfrm>
                  <a:off x="8672404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67" name="Graphic 10">
                  <a:extLst>
                    <a:ext uri="{FF2B5EF4-FFF2-40B4-BE49-F238E27FC236}">
                      <a16:creationId xmlns:a16="http://schemas.microsoft.com/office/drawing/2014/main" id="{C6A97C48-8312-B4C0-CBA5-042EFDB9C1D1}"/>
                    </a:ext>
                  </a:extLst>
                </p:cNvPr>
                <p:cNvSpPr/>
                <p:nvPr/>
              </p:nvSpPr>
              <p:spPr>
                <a:xfrm>
                  <a:off x="8653761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0" name="Graphic 10">
                  <a:extLst>
                    <a:ext uri="{FF2B5EF4-FFF2-40B4-BE49-F238E27FC236}">
                      <a16:creationId xmlns:a16="http://schemas.microsoft.com/office/drawing/2014/main" id="{51D0191B-058D-E4EC-175D-3CBC00398BE9}"/>
                    </a:ext>
                  </a:extLst>
                </p:cNvPr>
                <p:cNvSpPr/>
                <p:nvPr/>
              </p:nvSpPr>
              <p:spPr>
                <a:xfrm>
                  <a:off x="8636582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2" name="Graphic 10">
                  <a:extLst>
                    <a:ext uri="{FF2B5EF4-FFF2-40B4-BE49-F238E27FC236}">
                      <a16:creationId xmlns:a16="http://schemas.microsoft.com/office/drawing/2014/main" id="{DC6C2408-4A93-95C0-AFE8-55D25D7BF26C}"/>
                    </a:ext>
                  </a:extLst>
                </p:cNvPr>
                <p:cNvSpPr/>
                <p:nvPr/>
              </p:nvSpPr>
              <p:spPr>
                <a:xfrm>
                  <a:off x="8617939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3" name="Graphic 10">
                  <a:extLst>
                    <a:ext uri="{FF2B5EF4-FFF2-40B4-BE49-F238E27FC236}">
                      <a16:creationId xmlns:a16="http://schemas.microsoft.com/office/drawing/2014/main" id="{164FBBCD-3D17-CAE7-6807-6F2899D2152E}"/>
                    </a:ext>
                  </a:extLst>
                </p:cNvPr>
                <p:cNvSpPr/>
                <p:nvPr/>
              </p:nvSpPr>
              <p:spPr>
                <a:xfrm>
                  <a:off x="8599505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4" name="Graphic 10">
                  <a:extLst>
                    <a:ext uri="{FF2B5EF4-FFF2-40B4-BE49-F238E27FC236}">
                      <a16:creationId xmlns:a16="http://schemas.microsoft.com/office/drawing/2014/main" id="{B12BEC20-A9A4-6897-EB90-3F3666BC0726}"/>
                    </a:ext>
                  </a:extLst>
                </p:cNvPr>
                <p:cNvSpPr/>
                <p:nvPr/>
              </p:nvSpPr>
              <p:spPr>
                <a:xfrm>
                  <a:off x="8582326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5" name="Graphic 10">
                  <a:extLst>
                    <a:ext uri="{FF2B5EF4-FFF2-40B4-BE49-F238E27FC236}">
                      <a16:creationId xmlns:a16="http://schemas.microsoft.com/office/drawing/2014/main" id="{6F243CE8-1FEB-D450-2BD8-1B34DC03DC36}"/>
                    </a:ext>
                  </a:extLst>
                </p:cNvPr>
                <p:cNvSpPr/>
                <p:nvPr/>
              </p:nvSpPr>
              <p:spPr>
                <a:xfrm>
                  <a:off x="8563683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6" name="Graphic 10">
                  <a:extLst>
                    <a:ext uri="{FF2B5EF4-FFF2-40B4-BE49-F238E27FC236}">
                      <a16:creationId xmlns:a16="http://schemas.microsoft.com/office/drawing/2014/main" id="{A63D49EC-9802-4912-39D9-B6248B36EADB}"/>
                    </a:ext>
                  </a:extLst>
                </p:cNvPr>
                <p:cNvSpPr/>
                <p:nvPr/>
              </p:nvSpPr>
              <p:spPr>
                <a:xfrm>
                  <a:off x="8448469" y="3870938"/>
                  <a:ext cx="18854" cy="18852"/>
                </a:xfrm>
                <a:custGeom>
                  <a:avLst/>
                  <a:gdLst>
                    <a:gd name="connsiteX0" fmla="*/ 8569 w 8573"/>
                    <a:gd name="connsiteY0" fmla="*/ 4236 h 8572"/>
                    <a:gd name="connsiteX1" fmla="*/ 4282 w 8573"/>
                    <a:gd name="connsiteY1" fmla="*/ 8522 h 8572"/>
                    <a:gd name="connsiteX2" fmla="*/ -4 w 8573"/>
                    <a:gd name="connsiteY2" fmla="*/ 4236 h 8572"/>
                    <a:gd name="connsiteX3" fmla="*/ 4284 w 8573"/>
                    <a:gd name="connsiteY3" fmla="*/ -51 h 8572"/>
                    <a:gd name="connsiteX4" fmla="*/ 4378 w 8573"/>
                    <a:gd name="connsiteY4" fmla="*/ -51 h 8572"/>
                    <a:gd name="connsiteX5" fmla="*/ 8570 w 8573"/>
                    <a:gd name="connsiteY5" fmla="*/ 4140 h 8572"/>
                    <a:gd name="connsiteX6" fmla="*/ 8569 w 8573"/>
                    <a:gd name="connsiteY6" fmla="*/ 4236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2">
                      <a:moveTo>
                        <a:pt x="8569" y="4236"/>
                      </a:moveTo>
                      <a:cubicBezTo>
                        <a:pt x="8568" y="6607"/>
                        <a:pt x="6649" y="8522"/>
                        <a:pt x="4282" y="8522"/>
                      </a:cubicBezTo>
                      <a:cubicBezTo>
                        <a:pt x="1915" y="8522"/>
                        <a:pt x="-5" y="6598"/>
                        <a:pt x="-4" y="4236"/>
                      </a:cubicBezTo>
                      <a:cubicBezTo>
                        <a:pt x="-3" y="1864"/>
                        <a:pt x="1917" y="-51"/>
                        <a:pt x="4284" y="-51"/>
                      </a:cubicBezTo>
                      <a:cubicBezTo>
                        <a:pt x="4315" y="-51"/>
                        <a:pt x="4346" y="-51"/>
                        <a:pt x="4378" y="-51"/>
                      </a:cubicBezTo>
                      <a:cubicBezTo>
                        <a:pt x="6692" y="-51"/>
                        <a:pt x="8569" y="1826"/>
                        <a:pt x="8570" y="4140"/>
                      </a:cubicBezTo>
                      <a:cubicBezTo>
                        <a:pt x="8570" y="4169"/>
                        <a:pt x="8570" y="4207"/>
                        <a:pt x="8569" y="4236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7" name="Graphic 10">
                  <a:extLst>
                    <a:ext uri="{FF2B5EF4-FFF2-40B4-BE49-F238E27FC236}">
                      <a16:creationId xmlns:a16="http://schemas.microsoft.com/office/drawing/2014/main" id="{175390C8-CFFD-0125-05FB-EF167D8ECA8A}"/>
                    </a:ext>
                  </a:extLst>
                </p:cNvPr>
                <p:cNvSpPr/>
                <p:nvPr/>
              </p:nvSpPr>
              <p:spPr>
                <a:xfrm>
                  <a:off x="8422282" y="3937761"/>
                  <a:ext cx="306679" cy="82326"/>
                </a:xfrm>
                <a:custGeom>
                  <a:avLst/>
                  <a:gdLst>
                    <a:gd name="connsiteX0" fmla="*/ 139442 w 139445"/>
                    <a:gd name="connsiteY0" fmla="*/ -51 h 37433"/>
                    <a:gd name="connsiteX1" fmla="*/ -4 w 139445"/>
                    <a:gd name="connsiteY1" fmla="*/ -51 h 37433"/>
                    <a:gd name="connsiteX2" fmla="*/ -4 w 139445"/>
                    <a:gd name="connsiteY2" fmla="*/ 37383 h 37433"/>
                    <a:gd name="connsiteX3" fmla="*/ 139442 w 139445"/>
                    <a:gd name="connsiteY3" fmla="*/ 37383 h 37433"/>
                    <a:gd name="connsiteX4" fmla="*/ 135347 w 139445"/>
                    <a:gd name="connsiteY4" fmla="*/ 33192 h 37433"/>
                    <a:gd name="connsiteX5" fmla="*/ 4092 w 139445"/>
                    <a:gd name="connsiteY5" fmla="*/ 33192 h 37433"/>
                    <a:gd name="connsiteX6" fmla="*/ 4092 w 139445"/>
                    <a:gd name="connsiteY6" fmla="*/ 4617 h 37433"/>
                    <a:gd name="connsiteX7" fmla="*/ 134966 w 139445"/>
                    <a:gd name="connsiteY7" fmla="*/ 4617 h 3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7433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7383"/>
                      </a:lnTo>
                      <a:lnTo>
                        <a:pt x="139442" y="37383"/>
                      </a:lnTo>
                      <a:close/>
                      <a:moveTo>
                        <a:pt x="135347" y="33192"/>
                      </a:moveTo>
                      <a:lnTo>
                        <a:pt x="4092" y="33192"/>
                      </a:lnTo>
                      <a:lnTo>
                        <a:pt x="4092" y="4617"/>
                      </a:lnTo>
                      <a:lnTo>
                        <a:pt x="134966" y="461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8" name="Graphic 10">
                  <a:extLst>
                    <a:ext uri="{FF2B5EF4-FFF2-40B4-BE49-F238E27FC236}">
                      <a16:creationId xmlns:a16="http://schemas.microsoft.com/office/drawing/2014/main" id="{AFD7926F-CE1E-457F-F8AD-3C686A337FC3}"/>
                    </a:ext>
                  </a:extLst>
                </p:cNvPr>
                <p:cNvSpPr/>
                <p:nvPr/>
              </p:nvSpPr>
              <p:spPr>
                <a:xfrm>
                  <a:off x="8691047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79" name="Graphic 10">
                  <a:extLst>
                    <a:ext uri="{FF2B5EF4-FFF2-40B4-BE49-F238E27FC236}">
                      <a16:creationId xmlns:a16="http://schemas.microsoft.com/office/drawing/2014/main" id="{66DD08CF-7914-04F5-9B80-15DEC3F5FF1B}"/>
                    </a:ext>
                  </a:extLst>
                </p:cNvPr>
                <p:cNvSpPr/>
                <p:nvPr/>
              </p:nvSpPr>
              <p:spPr>
                <a:xfrm>
                  <a:off x="8672404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0" name="Graphic 10">
                  <a:extLst>
                    <a:ext uri="{FF2B5EF4-FFF2-40B4-BE49-F238E27FC236}">
                      <a16:creationId xmlns:a16="http://schemas.microsoft.com/office/drawing/2014/main" id="{01E0FC74-7B6B-CD53-8C1D-8B79D35E8098}"/>
                    </a:ext>
                  </a:extLst>
                </p:cNvPr>
                <p:cNvSpPr/>
                <p:nvPr/>
              </p:nvSpPr>
              <p:spPr>
                <a:xfrm>
                  <a:off x="8653761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1" name="Graphic 10">
                  <a:extLst>
                    <a:ext uri="{FF2B5EF4-FFF2-40B4-BE49-F238E27FC236}">
                      <a16:creationId xmlns:a16="http://schemas.microsoft.com/office/drawing/2014/main" id="{3E6E45ED-1999-691A-C0A0-9A37063A8F78}"/>
                    </a:ext>
                  </a:extLst>
                </p:cNvPr>
                <p:cNvSpPr/>
                <p:nvPr/>
              </p:nvSpPr>
              <p:spPr>
                <a:xfrm>
                  <a:off x="8636582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2" name="Graphic 10">
                  <a:extLst>
                    <a:ext uri="{FF2B5EF4-FFF2-40B4-BE49-F238E27FC236}">
                      <a16:creationId xmlns:a16="http://schemas.microsoft.com/office/drawing/2014/main" id="{614B9ED1-63C3-A436-9BC1-AD93E73CF34D}"/>
                    </a:ext>
                  </a:extLst>
                </p:cNvPr>
                <p:cNvSpPr/>
                <p:nvPr/>
              </p:nvSpPr>
              <p:spPr>
                <a:xfrm>
                  <a:off x="8617939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3" name="Graphic 10">
                  <a:extLst>
                    <a:ext uri="{FF2B5EF4-FFF2-40B4-BE49-F238E27FC236}">
                      <a16:creationId xmlns:a16="http://schemas.microsoft.com/office/drawing/2014/main" id="{929C33E5-90EF-42C3-1F22-0D673531537A}"/>
                    </a:ext>
                  </a:extLst>
                </p:cNvPr>
                <p:cNvSpPr/>
                <p:nvPr/>
              </p:nvSpPr>
              <p:spPr>
                <a:xfrm>
                  <a:off x="8599505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4" name="Graphic 10">
                  <a:extLst>
                    <a:ext uri="{FF2B5EF4-FFF2-40B4-BE49-F238E27FC236}">
                      <a16:creationId xmlns:a16="http://schemas.microsoft.com/office/drawing/2014/main" id="{1BAE1AAF-1F3F-01F1-3849-E098D9AFF978}"/>
                    </a:ext>
                  </a:extLst>
                </p:cNvPr>
                <p:cNvSpPr/>
                <p:nvPr/>
              </p:nvSpPr>
              <p:spPr>
                <a:xfrm>
                  <a:off x="8582326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5" name="Graphic 10">
                  <a:extLst>
                    <a:ext uri="{FF2B5EF4-FFF2-40B4-BE49-F238E27FC236}">
                      <a16:creationId xmlns:a16="http://schemas.microsoft.com/office/drawing/2014/main" id="{735CB26B-42EE-7A56-E333-7A5B3D40425D}"/>
                    </a:ext>
                  </a:extLst>
                </p:cNvPr>
                <p:cNvSpPr/>
                <p:nvPr/>
              </p:nvSpPr>
              <p:spPr>
                <a:xfrm>
                  <a:off x="8563683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6" name="Graphic 10">
                  <a:extLst>
                    <a:ext uri="{FF2B5EF4-FFF2-40B4-BE49-F238E27FC236}">
                      <a16:creationId xmlns:a16="http://schemas.microsoft.com/office/drawing/2014/main" id="{FA8084CF-B688-2E16-2B1F-9E8BB4943B98}"/>
                    </a:ext>
                  </a:extLst>
                </p:cNvPr>
                <p:cNvSpPr/>
                <p:nvPr/>
              </p:nvSpPr>
              <p:spPr>
                <a:xfrm>
                  <a:off x="8448526" y="3970438"/>
                  <a:ext cx="18852" cy="18852"/>
                </a:xfrm>
                <a:custGeom>
                  <a:avLst/>
                  <a:gdLst>
                    <a:gd name="connsiteX0" fmla="*/ 8542 w 8572"/>
                    <a:gd name="connsiteY0" fmla="*/ 3761 h 8572"/>
                    <a:gd name="connsiteX1" fmla="*/ 4758 w 8572"/>
                    <a:gd name="connsiteY1" fmla="*/ 8495 h 8572"/>
                    <a:gd name="connsiteX2" fmla="*/ 23 w 8572"/>
                    <a:gd name="connsiteY2" fmla="*/ 4713 h 8572"/>
                    <a:gd name="connsiteX3" fmla="*/ 3807 w 8572"/>
                    <a:gd name="connsiteY3" fmla="*/ -21 h 8572"/>
                    <a:gd name="connsiteX4" fmla="*/ 4351 w 8572"/>
                    <a:gd name="connsiteY4" fmla="*/ -49 h 8572"/>
                    <a:gd name="connsiteX5" fmla="*/ 8542 w 8572"/>
                    <a:gd name="connsiteY5" fmla="*/ 3761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" h="8572">
                      <a:moveTo>
                        <a:pt x="8542" y="3761"/>
                      </a:moveTo>
                      <a:cubicBezTo>
                        <a:pt x="8805" y="6113"/>
                        <a:pt x="7111" y="8238"/>
                        <a:pt x="4758" y="8495"/>
                      </a:cubicBezTo>
                      <a:cubicBezTo>
                        <a:pt x="2405" y="8761"/>
                        <a:pt x="285" y="7066"/>
                        <a:pt x="23" y="4713"/>
                      </a:cubicBezTo>
                      <a:cubicBezTo>
                        <a:pt x="-240" y="2361"/>
                        <a:pt x="1454" y="237"/>
                        <a:pt x="3807" y="-21"/>
                      </a:cubicBezTo>
                      <a:cubicBezTo>
                        <a:pt x="3988" y="-40"/>
                        <a:pt x="4169" y="-49"/>
                        <a:pt x="4351" y="-49"/>
                      </a:cubicBezTo>
                      <a:cubicBezTo>
                        <a:pt x="6543" y="-106"/>
                        <a:pt x="8390" y="1570"/>
                        <a:pt x="8542" y="3761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7" name="Graphic 10">
                  <a:extLst>
                    <a:ext uri="{FF2B5EF4-FFF2-40B4-BE49-F238E27FC236}">
                      <a16:creationId xmlns:a16="http://schemas.microsoft.com/office/drawing/2014/main" id="{A7011683-1679-26E4-5D02-B2FA47724C7E}"/>
                    </a:ext>
                  </a:extLst>
                </p:cNvPr>
                <p:cNvSpPr/>
                <p:nvPr/>
              </p:nvSpPr>
              <p:spPr>
                <a:xfrm>
                  <a:off x="8422282" y="4037056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8" name="Graphic 10">
                  <a:extLst>
                    <a:ext uri="{FF2B5EF4-FFF2-40B4-BE49-F238E27FC236}">
                      <a16:creationId xmlns:a16="http://schemas.microsoft.com/office/drawing/2014/main" id="{9B9B906C-8C3C-05C5-65DB-383BCCCEC1B6}"/>
                    </a:ext>
                  </a:extLst>
                </p:cNvPr>
                <p:cNvSpPr/>
                <p:nvPr/>
              </p:nvSpPr>
              <p:spPr>
                <a:xfrm>
                  <a:off x="8691047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89" name="Graphic 10">
                  <a:extLst>
                    <a:ext uri="{FF2B5EF4-FFF2-40B4-BE49-F238E27FC236}">
                      <a16:creationId xmlns:a16="http://schemas.microsoft.com/office/drawing/2014/main" id="{7996860A-C63B-F064-C513-4C75C4E9C19B}"/>
                    </a:ext>
                  </a:extLst>
                </p:cNvPr>
                <p:cNvSpPr/>
                <p:nvPr/>
              </p:nvSpPr>
              <p:spPr>
                <a:xfrm>
                  <a:off x="8672404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0" name="Graphic 10">
                  <a:extLst>
                    <a:ext uri="{FF2B5EF4-FFF2-40B4-BE49-F238E27FC236}">
                      <a16:creationId xmlns:a16="http://schemas.microsoft.com/office/drawing/2014/main" id="{D3A09046-0FD1-A7C3-4791-4524A61E76CD}"/>
                    </a:ext>
                  </a:extLst>
                </p:cNvPr>
                <p:cNvSpPr/>
                <p:nvPr/>
              </p:nvSpPr>
              <p:spPr>
                <a:xfrm>
                  <a:off x="8653761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1" name="Graphic 10">
                  <a:extLst>
                    <a:ext uri="{FF2B5EF4-FFF2-40B4-BE49-F238E27FC236}">
                      <a16:creationId xmlns:a16="http://schemas.microsoft.com/office/drawing/2014/main" id="{A11EB89E-DAFC-1EE8-40A6-A850AAF37F6D}"/>
                    </a:ext>
                  </a:extLst>
                </p:cNvPr>
                <p:cNvSpPr/>
                <p:nvPr/>
              </p:nvSpPr>
              <p:spPr>
                <a:xfrm>
                  <a:off x="8636582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2" name="Graphic 10">
                  <a:extLst>
                    <a:ext uri="{FF2B5EF4-FFF2-40B4-BE49-F238E27FC236}">
                      <a16:creationId xmlns:a16="http://schemas.microsoft.com/office/drawing/2014/main" id="{DDF55121-3C7B-55B2-ED59-8A1E5CD43B8A}"/>
                    </a:ext>
                  </a:extLst>
                </p:cNvPr>
                <p:cNvSpPr/>
                <p:nvPr/>
              </p:nvSpPr>
              <p:spPr>
                <a:xfrm>
                  <a:off x="8617939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3" name="Graphic 10">
                  <a:extLst>
                    <a:ext uri="{FF2B5EF4-FFF2-40B4-BE49-F238E27FC236}">
                      <a16:creationId xmlns:a16="http://schemas.microsoft.com/office/drawing/2014/main" id="{81955EA5-C6F7-A34B-69BF-492B02416B0A}"/>
                    </a:ext>
                  </a:extLst>
                </p:cNvPr>
                <p:cNvSpPr/>
                <p:nvPr/>
              </p:nvSpPr>
              <p:spPr>
                <a:xfrm>
                  <a:off x="8599505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4" name="Graphic 10">
                  <a:extLst>
                    <a:ext uri="{FF2B5EF4-FFF2-40B4-BE49-F238E27FC236}">
                      <a16:creationId xmlns:a16="http://schemas.microsoft.com/office/drawing/2014/main" id="{F78AD358-5C88-E8B3-FC2A-DF58D562C64B}"/>
                    </a:ext>
                  </a:extLst>
                </p:cNvPr>
                <p:cNvSpPr/>
                <p:nvPr/>
              </p:nvSpPr>
              <p:spPr>
                <a:xfrm>
                  <a:off x="8582326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5" name="Graphic 10">
                  <a:extLst>
                    <a:ext uri="{FF2B5EF4-FFF2-40B4-BE49-F238E27FC236}">
                      <a16:creationId xmlns:a16="http://schemas.microsoft.com/office/drawing/2014/main" id="{62D08D0E-067F-33F4-416C-1BE384314A80}"/>
                    </a:ext>
                  </a:extLst>
                </p:cNvPr>
                <p:cNvSpPr/>
                <p:nvPr/>
              </p:nvSpPr>
              <p:spPr>
                <a:xfrm>
                  <a:off x="8563683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6" name="Graphic 10">
                  <a:extLst>
                    <a:ext uri="{FF2B5EF4-FFF2-40B4-BE49-F238E27FC236}">
                      <a16:creationId xmlns:a16="http://schemas.microsoft.com/office/drawing/2014/main" id="{888D76A5-CF8D-FBF4-9D9E-38AED6FA9C3F}"/>
                    </a:ext>
                  </a:extLst>
                </p:cNvPr>
                <p:cNvSpPr/>
                <p:nvPr/>
              </p:nvSpPr>
              <p:spPr>
                <a:xfrm>
                  <a:off x="8448504" y="4069725"/>
                  <a:ext cx="18854" cy="18859"/>
                </a:xfrm>
                <a:custGeom>
                  <a:avLst/>
                  <a:gdLst>
                    <a:gd name="connsiteX0" fmla="*/ 8553 w 8573"/>
                    <a:gd name="connsiteY0" fmla="*/ 3859 h 8575"/>
                    <a:gd name="connsiteX1" fmla="*/ 4664 w 8573"/>
                    <a:gd name="connsiteY1" fmla="*/ 8508 h 8575"/>
                    <a:gd name="connsiteX2" fmla="*/ 13 w 8573"/>
                    <a:gd name="connsiteY2" fmla="*/ 4621 h 8575"/>
                    <a:gd name="connsiteX3" fmla="*/ 3902 w 8573"/>
                    <a:gd name="connsiteY3" fmla="*/ -27 h 8575"/>
                    <a:gd name="connsiteX4" fmla="*/ 4362 w 8573"/>
                    <a:gd name="connsiteY4" fmla="*/ -46 h 8575"/>
                    <a:gd name="connsiteX5" fmla="*/ 8549 w 8573"/>
                    <a:gd name="connsiteY5" fmla="*/ 3755 h 8575"/>
                    <a:gd name="connsiteX6" fmla="*/ 8553 w 8573"/>
                    <a:gd name="connsiteY6" fmla="*/ 3859 h 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5">
                      <a:moveTo>
                        <a:pt x="8553" y="3859"/>
                      </a:moveTo>
                      <a:cubicBezTo>
                        <a:pt x="8762" y="6222"/>
                        <a:pt x="7021" y="8298"/>
                        <a:pt x="4664" y="8508"/>
                      </a:cubicBezTo>
                      <a:cubicBezTo>
                        <a:pt x="2305" y="8717"/>
                        <a:pt x="224" y="6974"/>
                        <a:pt x="13" y="4621"/>
                      </a:cubicBezTo>
                      <a:cubicBezTo>
                        <a:pt x="-196" y="2259"/>
                        <a:pt x="1545" y="183"/>
                        <a:pt x="3902" y="-27"/>
                      </a:cubicBezTo>
                      <a:cubicBezTo>
                        <a:pt x="4056" y="-46"/>
                        <a:pt x="4208" y="-46"/>
                        <a:pt x="4362" y="-46"/>
                      </a:cubicBezTo>
                      <a:cubicBezTo>
                        <a:pt x="6569" y="-151"/>
                        <a:pt x="8443" y="1554"/>
                        <a:pt x="8549" y="3755"/>
                      </a:cubicBezTo>
                      <a:cubicBezTo>
                        <a:pt x="8551" y="3793"/>
                        <a:pt x="8552" y="3821"/>
                        <a:pt x="8553" y="3859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7" name="Graphic 10">
                  <a:extLst>
                    <a:ext uri="{FF2B5EF4-FFF2-40B4-BE49-F238E27FC236}">
                      <a16:creationId xmlns:a16="http://schemas.microsoft.com/office/drawing/2014/main" id="{002E9B44-158E-BEFF-6538-EE1B94F37C76}"/>
                    </a:ext>
                  </a:extLst>
                </p:cNvPr>
                <p:cNvSpPr/>
                <p:nvPr/>
              </p:nvSpPr>
              <p:spPr>
                <a:xfrm>
                  <a:off x="7703172" y="3714246"/>
                  <a:ext cx="530825" cy="530825"/>
                </a:xfrm>
                <a:custGeom>
                  <a:avLst/>
                  <a:gdLst>
                    <a:gd name="connsiteX0" fmla="*/ -4 w 241363"/>
                    <a:gd name="connsiteY0" fmla="*/ 120631 h 241363"/>
                    <a:gd name="connsiteX1" fmla="*/ 120678 w 241363"/>
                    <a:gd name="connsiteY1" fmla="*/ -51 h 241363"/>
                    <a:gd name="connsiteX2" fmla="*/ 241360 w 241363"/>
                    <a:gd name="connsiteY2" fmla="*/ 120631 h 241363"/>
                    <a:gd name="connsiteX3" fmla="*/ 120964 w 241363"/>
                    <a:gd name="connsiteY3" fmla="*/ 241313 h 241363"/>
                    <a:gd name="connsiteX4" fmla="*/ -4 w 241363"/>
                    <a:gd name="connsiteY4" fmla="*/ 120917 h 241363"/>
                    <a:gd name="connsiteX5" fmla="*/ -4 w 241363"/>
                    <a:gd name="connsiteY5" fmla="*/ 120631 h 24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363" h="241363">
                      <a:moveTo>
                        <a:pt x="-4" y="120631"/>
                      </a:moveTo>
                      <a:cubicBezTo>
                        <a:pt x="-4" y="53985"/>
                        <a:pt x="54028" y="-51"/>
                        <a:pt x="120678" y="-51"/>
                      </a:cubicBezTo>
                      <a:cubicBezTo>
                        <a:pt x="187329" y="-51"/>
                        <a:pt x="241360" y="53985"/>
                        <a:pt x="241360" y="120631"/>
                      </a:cubicBezTo>
                      <a:cubicBezTo>
                        <a:pt x="241360" y="187173"/>
                        <a:pt x="187503" y="241151"/>
                        <a:pt x="120964" y="241313"/>
                      </a:cubicBezTo>
                      <a:cubicBezTo>
                        <a:pt x="54314" y="241475"/>
                        <a:pt x="154" y="187563"/>
                        <a:pt x="-4" y="120917"/>
                      </a:cubicBezTo>
                      <a:cubicBezTo>
                        <a:pt x="-4" y="120822"/>
                        <a:pt x="-4" y="120727"/>
                        <a:pt x="-4" y="120631"/>
                      </a:cubicBezTo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8" name="Graphic 10">
                  <a:extLst>
                    <a:ext uri="{FF2B5EF4-FFF2-40B4-BE49-F238E27FC236}">
                      <a16:creationId xmlns:a16="http://schemas.microsoft.com/office/drawing/2014/main" id="{45293DB5-6D88-DBFF-E09F-FF1329008074}"/>
                    </a:ext>
                  </a:extLst>
                </p:cNvPr>
                <p:cNvSpPr/>
                <p:nvPr/>
              </p:nvSpPr>
              <p:spPr>
                <a:xfrm>
                  <a:off x="7815454" y="3839935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399" name="Graphic 10">
                  <a:extLst>
                    <a:ext uri="{FF2B5EF4-FFF2-40B4-BE49-F238E27FC236}">
                      <a16:creationId xmlns:a16="http://schemas.microsoft.com/office/drawing/2014/main" id="{9ACE29B0-AC6F-D2CB-28CB-9EB4BFC3201F}"/>
                    </a:ext>
                  </a:extLst>
                </p:cNvPr>
                <p:cNvSpPr/>
                <p:nvPr/>
              </p:nvSpPr>
              <p:spPr>
                <a:xfrm>
                  <a:off x="8084219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0" name="Graphic 10">
                  <a:extLst>
                    <a:ext uri="{FF2B5EF4-FFF2-40B4-BE49-F238E27FC236}">
                      <a16:creationId xmlns:a16="http://schemas.microsoft.com/office/drawing/2014/main" id="{D581FDCA-8879-595B-C9E0-9F20E5A79D01}"/>
                    </a:ext>
                  </a:extLst>
                </p:cNvPr>
                <p:cNvSpPr/>
                <p:nvPr/>
              </p:nvSpPr>
              <p:spPr>
                <a:xfrm>
                  <a:off x="8065576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1" name="Graphic 10">
                  <a:extLst>
                    <a:ext uri="{FF2B5EF4-FFF2-40B4-BE49-F238E27FC236}">
                      <a16:creationId xmlns:a16="http://schemas.microsoft.com/office/drawing/2014/main" id="{117E429F-EEF4-342D-ADF2-2F207001094D}"/>
                    </a:ext>
                  </a:extLst>
                </p:cNvPr>
                <p:cNvSpPr/>
                <p:nvPr/>
              </p:nvSpPr>
              <p:spPr>
                <a:xfrm>
                  <a:off x="8046933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2" name="Graphic 10">
                  <a:extLst>
                    <a:ext uri="{FF2B5EF4-FFF2-40B4-BE49-F238E27FC236}">
                      <a16:creationId xmlns:a16="http://schemas.microsoft.com/office/drawing/2014/main" id="{4B2405A0-F48B-75BB-76B6-726982F14F13}"/>
                    </a:ext>
                  </a:extLst>
                </p:cNvPr>
                <p:cNvSpPr/>
                <p:nvPr/>
              </p:nvSpPr>
              <p:spPr>
                <a:xfrm>
                  <a:off x="8029754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3" name="Graphic 10">
                  <a:extLst>
                    <a:ext uri="{FF2B5EF4-FFF2-40B4-BE49-F238E27FC236}">
                      <a16:creationId xmlns:a16="http://schemas.microsoft.com/office/drawing/2014/main" id="{1979CE2E-36E0-1B6C-A48D-24EB852B9B5F}"/>
                    </a:ext>
                  </a:extLst>
                </p:cNvPr>
                <p:cNvSpPr/>
                <p:nvPr/>
              </p:nvSpPr>
              <p:spPr>
                <a:xfrm>
                  <a:off x="8011111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4" name="Graphic 10">
                  <a:extLst>
                    <a:ext uri="{FF2B5EF4-FFF2-40B4-BE49-F238E27FC236}">
                      <a16:creationId xmlns:a16="http://schemas.microsoft.com/office/drawing/2014/main" id="{E1383040-1F5B-FFD6-ECCA-2E1CCAC3C9E1}"/>
                    </a:ext>
                  </a:extLst>
                </p:cNvPr>
                <p:cNvSpPr/>
                <p:nvPr/>
              </p:nvSpPr>
              <p:spPr>
                <a:xfrm>
                  <a:off x="7992677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5" name="Graphic 10">
                  <a:extLst>
                    <a:ext uri="{FF2B5EF4-FFF2-40B4-BE49-F238E27FC236}">
                      <a16:creationId xmlns:a16="http://schemas.microsoft.com/office/drawing/2014/main" id="{147C8EFE-FEED-DB4B-EC61-7FAD04D47653}"/>
                    </a:ext>
                  </a:extLst>
                </p:cNvPr>
                <p:cNvSpPr/>
                <p:nvPr/>
              </p:nvSpPr>
              <p:spPr>
                <a:xfrm>
                  <a:off x="7975498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6" name="Graphic 10">
                  <a:extLst>
                    <a:ext uri="{FF2B5EF4-FFF2-40B4-BE49-F238E27FC236}">
                      <a16:creationId xmlns:a16="http://schemas.microsoft.com/office/drawing/2014/main" id="{D67E8F54-C9D2-9BFA-776C-B358BAA39CCA}"/>
                    </a:ext>
                  </a:extLst>
                </p:cNvPr>
                <p:cNvSpPr/>
                <p:nvPr/>
              </p:nvSpPr>
              <p:spPr>
                <a:xfrm>
                  <a:off x="7956855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7" name="Graphic 10">
                  <a:extLst>
                    <a:ext uri="{FF2B5EF4-FFF2-40B4-BE49-F238E27FC236}">
                      <a16:creationId xmlns:a16="http://schemas.microsoft.com/office/drawing/2014/main" id="{CF565413-4135-0C04-A5D8-3AEBC5A35314}"/>
                    </a:ext>
                  </a:extLst>
                </p:cNvPr>
                <p:cNvSpPr/>
                <p:nvPr/>
              </p:nvSpPr>
              <p:spPr>
                <a:xfrm>
                  <a:off x="7841641" y="3870938"/>
                  <a:ext cx="18854" cy="18852"/>
                </a:xfrm>
                <a:custGeom>
                  <a:avLst/>
                  <a:gdLst>
                    <a:gd name="connsiteX0" fmla="*/ 8569 w 8573"/>
                    <a:gd name="connsiteY0" fmla="*/ 4236 h 8572"/>
                    <a:gd name="connsiteX1" fmla="*/ 4282 w 8573"/>
                    <a:gd name="connsiteY1" fmla="*/ 8522 h 8572"/>
                    <a:gd name="connsiteX2" fmla="*/ -4 w 8573"/>
                    <a:gd name="connsiteY2" fmla="*/ 4236 h 8572"/>
                    <a:gd name="connsiteX3" fmla="*/ 4284 w 8573"/>
                    <a:gd name="connsiteY3" fmla="*/ -51 h 8572"/>
                    <a:gd name="connsiteX4" fmla="*/ 4378 w 8573"/>
                    <a:gd name="connsiteY4" fmla="*/ -51 h 8572"/>
                    <a:gd name="connsiteX5" fmla="*/ 8570 w 8573"/>
                    <a:gd name="connsiteY5" fmla="*/ 4140 h 8572"/>
                    <a:gd name="connsiteX6" fmla="*/ 8569 w 8573"/>
                    <a:gd name="connsiteY6" fmla="*/ 4236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2">
                      <a:moveTo>
                        <a:pt x="8569" y="4236"/>
                      </a:moveTo>
                      <a:cubicBezTo>
                        <a:pt x="8568" y="6607"/>
                        <a:pt x="6649" y="8522"/>
                        <a:pt x="4282" y="8522"/>
                      </a:cubicBezTo>
                      <a:cubicBezTo>
                        <a:pt x="1915" y="8522"/>
                        <a:pt x="-5" y="6598"/>
                        <a:pt x="-4" y="4236"/>
                      </a:cubicBezTo>
                      <a:cubicBezTo>
                        <a:pt x="-3" y="1864"/>
                        <a:pt x="1917" y="-51"/>
                        <a:pt x="4284" y="-51"/>
                      </a:cubicBezTo>
                      <a:cubicBezTo>
                        <a:pt x="4315" y="-51"/>
                        <a:pt x="4346" y="-51"/>
                        <a:pt x="4378" y="-51"/>
                      </a:cubicBezTo>
                      <a:cubicBezTo>
                        <a:pt x="6692" y="-51"/>
                        <a:pt x="8569" y="1826"/>
                        <a:pt x="8570" y="4140"/>
                      </a:cubicBezTo>
                      <a:cubicBezTo>
                        <a:pt x="8570" y="4169"/>
                        <a:pt x="8570" y="4207"/>
                        <a:pt x="8569" y="4236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8" name="Graphic 10">
                  <a:extLst>
                    <a:ext uri="{FF2B5EF4-FFF2-40B4-BE49-F238E27FC236}">
                      <a16:creationId xmlns:a16="http://schemas.microsoft.com/office/drawing/2014/main" id="{6FFE5E0C-4E40-D67F-AF4E-90B573AE9AB4}"/>
                    </a:ext>
                  </a:extLst>
                </p:cNvPr>
                <p:cNvSpPr/>
                <p:nvPr/>
              </p:nvSpPr>
              <p:spPr>
                <a:xfrm>
                  <a:off x="7815454" y="3937761"/>
                  <a:ext cx="306679" cy="82326"/>
                </a:xfrm>
                <a:custGeom>
                  <a:avLst/>
                  <a:gdLst>
                    <a:gd name="connsiteX0" fmla="*/ 139442 w 139445"/>
                    <a:gd name="connsiteY0" fmla="*/ -51 h 37433"/>
                    <a:gd name="connsiteX1" fmla="*/ -4 w 139445"/>
                    <a:gd name="connsiteY1" fmla="*/ -51 h 37433"/>
                    <a:gd name="connsiteX2" fmla="*/ -4 w 139445"/>
                    <a:gd name="connsiteY2" fmla="*/ 37383 h 37433"/>
                    <a:gd name="connsiteX3" fmla="*/ 139442 w 139445"/>
                    <a:gd name="connsiteY3" fmla="*/ 37383 h 37433"/>
                    <a:gd name="connsiteX4" fmla="*/ 135347 w 139445"/>
                    <a:gd name="connsiteY4" fmla="*/ 33192 h 37433"/>
                    <a:gd name="connsiteX5" fmla="*/ 4092 w 139445"/>
                    <a:gd name="connsiteY5" fmla="*/ 33192 h 37433"/>
                    <a:gd name="connsiteX6" fmla="*/ 4092 w 139445"/>
                    <a:gd name="connsiteY6" fmla="*/ 4617 h 37433"/>
                    <a:gd name="connsiteX7" fmla="*/ 134966 w 139445"/>
                    <a:gd name="connsiteY7" fmla="*/ 4617 h 3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7433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7383"/>
                      </a:lnTo>
                      <a:lnTo>
                        <a:pt x="139442" y="37383"/>
                      </a:lnTo>
                      <a:close/>
                      <a:moveTo>
                        <a:pt x="135347" y="33192"/>
                      </a:moveTo>
                      <a:lnTo>
                        <a:pt x="4092" y="33192"/>
                      </a:lnTo>
                      <a:lnTo>
                        <a:pt x="4092" y="4617"/>
                      </a:lnTo>
                      <a:lnTo>
                        <a:pt x="134966" y="461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09" name="Graphic 10">
                  <a:extLst>
                    <a:ext uri="{FF2B5EF4-FFF2-40B4-BE49-F238E27FC236}">
                      <a16:creationId xmlns:a16="http://schemas.microsoft.com/office/drawing/2014/main" id="{5571281E-DD7F-6057-F238-73D513CB45CE}"/>
                    </a:ext>
                  </a:extLst>
                </p:cNvPr>
                <p:cNvSpPr/>
                <p:nvPr/>
              </p:nvSpPr>
              <p:spPr>
                <a:xfrm>
                  <a:off x="8084219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0" name="Graphic 10">
                  <a:extLst>
                    <a:ext uri="{FF2B5EF4-FFF2-40B4-BE49-F238E27FC236}">
                      <a16:creationId xmlns:a16="http://schemas.microsoft.com/office/drawing/2014/main" id="{82926303-6A8F-DA2B-52C9-4C64C9B18571}"/>
                    </a:ext>
                  </a:extLst>
                </p:cNvPr>
                <p:cNvSpPr/>
                <p:nvPr/>
              </p:nvSpPr>
              <p:spPr>
                <a:xfrm>
                  <a:off x="8065576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1" name="Graphic 10">
                  <a:extLst>
                    <a:ext uri="{FF2B5EF4-FFF2-40B4-BE49-F238E27FC236}">
                      <a16:creationId xmlns:a16="http://schemas.microsoft.com/office/drawing/2014/main" id="{C0E00CEC-E4A1-D14B-7F25-14828442FCC9}"/>
                    </a:ext>
                  </a:extLst>
                </p:cNvPr>
                <p:cNvSpPr/>
                <p:nvPr/>
              </p:nvSpPr>
              <p:spPr>
                <a:xfrm>
                  <a:off x="8046933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2" name="Graphic 10">
                  <a:extLst>
                    <a:ext uri="{FF2B5EF4-FFF2-40B4-BE49-F238E27FC236}">
                      <a16:creationId xmlns:a16="http://schemas.microsoft.com/office/drawing/2014/main" id="{A2C89A65-D538-60AD-5052-A80F2FBA256C}"/>
                    </a:ext>
                  </a:extLst>
                </p:cNvPr>
                <p:cNvSpPr/>
                <p:nvPr/>
              </p:nvSpPr>
              <p:spPr>
                <a:xfrm>
                  <a:off x="8029754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3" name="Graphic 10">
                  <a:extLst>
                    <a:ext uri="{FF2B5EF4-FFF2-40B4-BE49-F238E27FC236}">
                      <a16:creationId xmlns:a16="http://schemas.microsoft.com/office/drawing/2014/main" id="{39DDA879-8CFC-05F9-626B-4E6B58892D0A}"/>
                    </a:ext>
                  </a:extLst>
                </p:cNvPr>
                <p:cNvSpPr/>
                <p:nvPr/>
              </p:nvSpPr>
              <p:spPr>
                <a:xfrm>
                  <a:off x="8011111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4" name="Graphic 10">
                  <a:extLst>
                    <a:ext uri="{FF2B5EF4-FFF2-40B4-BE49-F238E27FC236}">
                      <a16:creationId xmlns:a16="http://schemas.microsoft.com/office/drawing/2014/main" id="{D5F29FE0-195C-29B0-8502-56A0E3A300DD}"/>
                    </a:ext>
                  </a:extLst>
                </p:cNvPr>
                <p:cNvSpPr/>
                <p:nvPr/>
              </p:nvSpPr>
              <p:spPr>
                <a:xfrm>
                  <a:off x="7992677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5" name="Graphic 10">
                  <a:extLst>
                    <a:ext uri="{FF2B5EF4-FFF2-40B4-BE49-F238E27FC236}">
                      <a16:creationId xmlns:a16="http://schemas.microsoft.com/office/drawing/2014/main" id="{4E3B4DE9-032A-B561-50F0-5A402FF0C84D}"/>
                    </a:ext>
                  </a:extLst>
                </p:cNvPr>
                <p:cNvSpPr/>
                <p:nvPr/>
              </p:nvSpPr>
              <p:spPr>
                <a:xfrm>
                  <a:off x="7975498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6" name="Graphic 10">
                  <a:extLst>
                    <a:ext uri="{FF2B5EF4-FFF2-40B4-BE49-F238E27FC236}">
                      <a16:creationId xmlns:a16="http://schemas.microsoft.com/office/drawing/2014/main" id="{8D1E68F0-F697-59DD-5A7D-49D807C63A31}"/>
                    </a:ext>
                  </a:extLst>
                </p:cNvPr>
                <p:cNvSpPr/>
                <p:nvPr/>
              </p:nvSpPr>
              <p:spPr>
                <a:xfrm>
                  <a:off x="7956855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7" name="Graphic 10">
                  <a:extLst>
                    <a:ext uri="{FF2B5EF4-FFF2-40B4-BE49-F238E27FC236}">
                      <a16:creationId xmlns:a16="http://schemas.microsoft.com/office/drawing/2014/main" id="{FAAA51C0-5998-46FB-BA50-23E05D14143C}"/>
                    </a:ext>
                  </a:extLst>
                </p:cNvPr>
                <p:cNvSpPr/>
                <p:nvPr/>
              </p:nvSpPr>
              <p:spPr>
                <a:xfrm>
                  <a:off x="7841698" y="3970438"/>
                  <a:ext cx="18852" cy="18852"/>
                </a:xfrm>
                <a:custGeom>
                  <a:avLst/>
                  <a:gdLst>
                    <a:gd name="connsiteX0" fmla="*/ 8542 w 8572"/>
                    <a:gd name="connsiteY0" fmla="*/ 3761 h 8572"/>
                    <a:gd name="connsiteX1" fmla="*/ 4758 w 8572"/>
                    <a:gd name="connsiteY1" fmla="*/ 8495 h 8572"/>
                    <a:gd name="connsiteX2" fmla="*/ 23 w 8572"/>
                    <a:gd name="connsiteY2" fmla="*/ 4713 h 8572"/>
                    <a:gd name="connsiteX3" fmla="*/ 3807 w 8572"/>
                    <a:gd name="connsiteY3" fmla="*/ -21 h 8572"/>
                    <a:gd name="connsiteX4" fmla="*/ 4351 w 8572"/>
                    <a:gd name="connsiteY4" fmla="*/ -49 h 8572"/>
                    <a:gd name="connsiteX5" fmla="*/ 8542 w 8572"/>
                    <a:gd name="connsiteY5" fmla="*/ 3761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" h="8572">
                      <a:moveTo>
                        <a:pt x="8542" y="3761"/>
                      </a:moveTo>
                      <a:cubicBezTo>
                        <a:pt x="8805" y="6113"/>
                        <a:pt x="7111" y="8238"/>
                        <a:pt x="4758" y="8495"/>
                      </a:cubicBezTo>
                      <a:cubicBezTo>
                        <a:pt x="2405" y="8761"/>
                        <a:pt x="285" y="7066"/>
                        <a:pt x="23" y="4713"/>
                      </a:cubicBezTo>
                      <a:cubicBezTo>
                        <a:pt x="-240" y="2361"/>
                        <a:pt x="1454" y="237"/>
                        <a:pt x="3807" y="-21"/>
                      </a:cubicBezTo>
                      <a:cubicBezTo>
                        <a:pt x="3988" y="-40"/>
                        <a:pt x="4169" y="-49"/>
                        <a:pt x="4351" y="-49"/>
                      </a:cubicBezTo>
                      <a:cubicBezTo>
                        <a:pt x="6543" y="-106"/>
                        <a:pt x="8390" y="1570"/>
                        <a:pt x="8542" y="3761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8" name="Graphic 10">
                  <a:extLst>
                    <a:ext uri="{FF2B5EF4-FFF2-40B4-BE49-F238E27FC236}">
                      <a16:creationId xmlns:a16="http://schemas.microsoft.com/office/drawing/2014/main" id="{FE342157-D79F-77CE-DB63-D916C1047C27}"/>
                    </a:ext>
                  </a:extLst>
                </p:cNvPr>
                <p:cNvSpPr/>
                <p:nvPr/>
              </p:nvSpPr>
              <p:spPr>
                <a:xfrm>
                  <a:off x="7815454" y="4037056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19" name="Graphic 10">
                  <a:extLst>
                    <a:ext uri="{FF2B5EF4-FFF2-40B4-BE49-F238E27FC236}">
                      <a16:creationId xmlns:a16="http://schemas.microsoft.com/office/drawing/2014/main" id="{9A03A792-4FD6-1D17-9E49-E6B1CF987DC3}"/>
                    </a:ext>
                  </a:extLst>
                </p:cNvPr>
                <p:cNvSpPr/>
                <p:nvPr/>
              </p:nvSpPr>
              <p:spPr>
                <a:xfrm>
                  <a:off x="8084219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0" name="Graphic 10">
                  <a:extLst>
                    <a:ext uri="{FF2B5EF4-FFF2-40B4-BE49-F238E27FC236}">
                      <a16:creationId xmlns:a16="http://schemas.microsoft.com/office/drawing/2014/main" id="{AE11AA77-01C5-B4F0-26D4-53E8D2FBC012}"/>
                    </a:ext>
                  </a:extLst>
                </p:cNvPr>
                <p:cNvSpPr/>
                <p:nvPr/>
              </p:nvSpPr>
              <p:spPr>
                <a:xfrm>
                  <a:off x="8065576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1" name="Graphic 10">
                  <a:extLst>
                    <a:ext uri="{FF2B5EF4-FFF2-40B4-BE49-F238E27FC236}">
                      <a16:creationId xmlns:a16="http://schemas.microsoft.com/office/drawing/2014/main" id="{45877CEC-93B9-FBCB-BEF6-49E28266B4E0}"/>
                    </a:ext>
                  </a:extLst>
                </p:cNvPr>
                <p:cNvSpPr/>
                <p:nvPr/>
              </p:nvSpPr>
              <p:spPr>
                <a:xfrm>
                  <a:off x="8046933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2" name="Graphic 10">
                  <a:extLst>
                    <a:ext uri="{FF2B5EF4-FFF2-40B4-BE49-F238E27FC236}">
                      <a16:creationId xmlns:a16="http://schemas.microsoft.com/office/drawing/2014/main" id="{A44A7D25-D630-6CA2-5F8C-E509CC245B96}"/>
                    </a:ext>
                  </a:extLst>
                </p:cNvPr>
                <p:cNvSpPr/>
                <p:nvPr/>
              </p:nvSpPr>
              <p:spPr>
                <a:xfrm>
                  <a:off x="8029754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3" name="Graphic 10">
                  <a:extLst>
                    <a:ext uri="{FF2B5EF4-FFF2-40B4-BE49-F238E27FC236}">
                      <a16:creationId xmlns:a16="http://schemas.microsoft.com/office/drawing/2014/main" id="{66DF3021-D6C2-3EDC-9E46-FF7F34A69EED}"/>
                    </a:ext>
                  </a:extLst>
                </p:cNvPr>
                <p:cNvSpPr/>
                <p:nvPr/>
              </p:nvSpPr>
              <p:spPr>
                <a:xfrm>
                  <a:off x="8011111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4" name="Graphic 10">
                  <a:extLst>
                    <a:ext uri="{FF2B5EF4-FFF2-40B4-BE49-F238E27FC236}">
                      <a16:creationId xmlns:a16="http://schemas.microsoft.com/office/drawing/2014/main" id="{835B361E-2970-3E91-1B6B-9176DD4FA97F}"/>
                    </a:ext>
                  </a:extLst>
                </p:cNvPr>
                <p:cNvSpPr/>
                <p:nvPr/>
              </p:nvSpPr>
              <p:spPr>
                <a:xfrm>
                  <a:off x="7992677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5" name="Graphic 10">
                  <a:extLst>
                    <a:ext uri="{FF2B5EF4-FFF2-40B4-BE49-F238E27FC236}">
                      <a16:creationId xmlns:a16="http://schemas.microsoft.com/office/drawing/2014/main" id="{9DE5D79D-31EE-8A55-A3DD-AD830C42D913}"/>
                    </a:ext>
                  </a:extLst>
                </p:cNvPr>
                <p:cNvSpPr/>
                <p:nvPr/>
              </p:nvSpPr>
              <p:spPr>
                <a:xfrm>
                  <a:off x="7975498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6" name="Graphic 10">
                  <a:extLst>
                    <a:ext uri="{FF2B5EF4-FFF2-40B4-BE49-F238E27FC236}">
                      <a16:creationId xmlns:a16="http://schemas.microsoft.com/office/drawing/2014/main" id="{71E3BDD5-EBB3-40B3-A89E-DA8D38FA6E79}"/>
                    </a:ext>
                  </a:extLst>
                </p:cNvPr>
                <p:cNvSpPr/>
                <p:nvPr/>
              </p:nvSpPr>
              <p:spPr>
                <a:xfrm>
                  <a:off x="7956855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27" name="Graphic 10">
                  <a:extLst>
                    <a:ext uri="{FF2B5EF4-FFF2-40B4-BE49-F238E27FC236}">
                      <a16:creationId xmlns:a16="http://schemas.microsoft.com/office/drawing/2014/main" id="{00F7D4B4-DB6B-4A15-2685-00C765888108}"/>
                    </a:ext>
                  </a:extLst>
                </p:cNvPr>
                <p:cNvSpPr/>
                <p:nvPr/>
              </p:nvSpPr>
              <p:spPr>
                <a:xfrm>
                  <a:off x="7841676" y="4069725"/>
                  <a:ext cx="18854" cy="18859"/>
                </a:xfrm>
                <a:custGeom>
                  <a:avLst/>
                  <a:gdLst>
                    <a:gd name="connsiteX0" fmla="*/ 8553 w 8573"/>
                    <a:gd name="connsiteY0" fmla="*/ 3859 h 8575"/>
                    <a:gd name="connsiteX1" fmla="*/ 4664 w 8573"/>
                    <a:gd name="connsiteY1" fmla="*/ 8508 h 8575"/>
                    <a:gd name="connsiteX2" fmla="*/ 13 w 8573"/>
                    <a:gd name="connsiteY2" fmla="*/ 4621 h 8575"/>
                    <a:gd name="connsiteX3" fmla="*/ 3902 w 8573"/>
                    <a:gd name="connsiteY3" fmla="*/ -27 h 8575"/>
                    <a:gd name="connsiteX4" fmla="*/ 4362 w 8573"/>
                    <a:gd name="connsiteY4" fmla="*/ -46 h 8575"/>
                    <a:gd name="connsiteX5" fmla="*/ 8549 w 8573"/>
                    <a:gd name="connsiteY5" fmla="*/ 3755 h 8575"/>
                    <a:gd name="connsiteX6" fmla="*/ 8553 w 8573"/>
                    <a:gd name="connsiteY6" fmla="*/ 3859 h 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5">
                      <a:moveTo>
                        <a:pt x="8553" y="3859"/>
                      </a:moveTo>
                      <a:cubicBezTo>
                        <a:pt x="8762" y="6222"/>
                        <a:pt x="7021" y="8298"/>
                        <a:pt x="4664" y="8508"/>
                      </a:cubicBezTo>
                      <a:cubicBezTo>
                        <a:pt x="2305" y="8717"/>
                        <a:pt x="224" y="6974"/>
                        <a:pt x="13" y="4621"/>
                      </a:cubicBezTo>
                      <a:cubicBezTo>
                        <a:pt x="-196" y="2259"/>
                        <a:pt x="1545" y="183"/>
                        <a:pt x="3902" y="-27"/>
                      </a:cubicBezTo>
                      <a:cubicBezTo>
                        <a:pt x="4056" y="-46"/>
                        <a:pt x="4208" y="-46"/>
                        <a:pt x="4362" y="-46"/>
                      </a:cubicBezTo>
                      <a:cubicBezTo>
                        <a:pt x="6569" y="-151"/>
                        <a:pt x="8443" y="1554"/>
                        <a:pt x="8549" y="3755"/>
                      </a:cubicBezTo>
                      <a:cubicBezTo>
                        <a:pt x="8551" y="3793"/>
                        <a:pt x="8552" y="3821"/>
                        <a:pt x="8553" y="3859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</p:grp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7B9C8A0D-2B97-F240-A5D7-2C9784CFC0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628413" y="2659644"/>
                <a:ext cx="880554" cy="265413"/>
                <a:chOff x="7703172" y="3714246"/>
                <a:chExt cx="1761108" cy="530825"/>
              </a:xfrm>
            </p:grpSpPr>
            <p:sp>
              <p:nvSpPr>
                <p:cNvPr id="429" name="Graphic 10">
                  <a:extLst>
                    <a:ext uri="{FF2B5EF4-FFF2-40B4-BE49-F238E27FC236}">
                      <a16:creationId xmlns:a16="http://schemas.microsoft.com/office/drawing/2014/main" id="{5954E8B1-36A6-F2F4-FF37-0F5931984DA0}"/>
                    </a:ext>
                  </a:extLst>
                </p:cNvPr>
                <p:cNvSpPr/>
                <p:nvPr/>
              </p:nvSpPr>
              <p:spPr>
                <a:xfrm>
                  <a:off x="8933455" y="3714246"/>
                  <a:ext cx="530825" cy="530825"/>
                </a:xfrm>
                <a:custGeom>
                  <a:avLst/>
                  <a:gdLst>
                    <a:gd name="connsiteX0" fmla="*/ -4 w 241363"/>
                    <a:gd name="connsiteY0" fmla="*/ 120631 h 241363"/>
                    <a:gd name="connsiteX1" fmla="*/ 120678 w 241363"/>
                    <a:gd name="connsiteY1" fmla="*/ -51 h 241363"/>
                    <a:gd name="connsiteX2" fmla="*/ 241360 w 241363"/>
                    <a:gd name="connsiteY2" fmla="*/ 120631 h 241363"/>
                    <a:gd name="connsiteX3" fmla="*/ 120964 w 241363"/>
                    <a:gd name="connsiteY3" fmla="*/ 241313 h 241363"/>
                    <a:gd name="connsiteX4" fmla="*/ -4 w 241363"/>
                    <a:gd name="connsiteY4" fmla="*/ 120917 h 241363"/>
                    <a:gd name="connsiteX5" fmla="*/ -4 w 241363"/>
                    <a:gd name="connsiteY5" fmla="*/ 120631 h 24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363" h="241363">
                      <a:moveTo>
                        <a:pt x="-4" y="120631"/>
                      </a:moveTo>
                      <a:cubicBezTo>
                        <a:pt x="-4" y="53985"/>
                        <a:pt x="54028" y="-51"/>
                        <a:pt x="120678" y="-51"/>
                      </a:cubicBezTo>
                      <a:cubicBezTo>
                        <a:pt x="187329" y="-51"/>
                        <a:pt x="241360" y="53985"/>
                        <a:pt x="241360" y="120631"/>
                      </a:cubicBezTo>
                      <a:cubicBezTo>
                        <a:pt x="241360" y="187173"/>
                        <a:pt x="187503" y="241151"/>
                        <a:pt x="120964" y="241313"/>
                      </a:cubicBezTo>
                      <a:cubicBezTo>
                        <a:pt x="54314" y="241475"/>
                        <a:pt x="154" y="187563"/>
                        <a:pt x="-4" y="120917"/>
                      </a:cubicBezTo>
                      <a:cubicBezTo>
                        <a:pt x="-4" y="120822"/>
                        <a:pt x="-4" y="120727"/>
                        <a:pt x="-4" y="120631"/>
                      </a:cubicBezTo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0" name="Graphic 10">
                  <a:extLst>
                    <a:ext uri="{FF2B5EF4-FFF2-40B4-BE49-F238E27FC236}">
                      <a16:creationId xmlns:a16="http://schemas.microsoft.com/office/drawing/2014/main" id="{71479ECF-21B3-D006-84CA-41F85AF8769E}"/>
                    </a:ext>
                  </a:extLst>
                </p:cNvPr>
                <p:cNvSpPr/>
                <p:nvPr/>
              </p:nvSpPr>
              <p:spPr>
                <a:xfrm>
                  <a:off x="9045737" y="3839935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1" name="Graphic 10">
                  <a:extLst>
                    <a:ext uri="{FF2B5EF4-FFF2-40B4-BE49-F238E27FC236}">
                      <a16:creationId xmlns:a16="http://schemas.microsoft.com/office/drawing/2014/main" id="{20BD14B1-A0E6-6233-1392-9115BBF1BA91}"/>
                    </a:ext>
                  </a:extLst>
                </p:cNvPr>
                <p:cNvSpPr/>
                <p:nvPr/>
              </p:nvSpPr>
              <p:spPr>
                <a:xfrm>
                  <a:off x="9314502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2" name="Graphic 10">
                  <a:extLst>
                    <a:ext uri="{FF2B5EF4-FFF2-40B4-BE49-F238E27FC236}">
                      <a16:creationId xmlns:a16="http://schemas.microsoft.com/office/drawing/2014/main" id="{8F416515-E363-A93F-B43B-7FB283A4E13F}"/>
                    </a:ext>
                  </a:extLst>
                </p:cNvPr>
                <p:cNvSpPr/>
                <p:nvPr/>
              </p:nvSpPr>
              <p:spPr>
                <a:xfrm>
                  <a:off x="9295859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3" name="Graphic 10">
                  <a:extLst>
                    <a:ext uri="{FF2B5EF4-FFF2-40B4-BE49-F238E27FC236}">
                      <a16:creationId xmlns:a16="http://schemas.microsoft.com/office/drawing/2014/main" id="{0FFFFD70-4874-AEB1-1E28-519997226A10}"/>
                    </a:ext>
                  </a:extLst>
                </p:cNvPr>
                <p:cNvSpPr/>
                <p:nvPr/>
              </p:nvSpPr>
              <p:spPr>
                <a:xfrm>
                  <a:off x="9277216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4" name="Graphic 10">
                  <a:extLst>
                    <a:ext uri="{FF2B5EF4-FFF2-40B4-BE49-F238E27FC236}">
                      <a16:creationId xmlns:a16="http://schemas.microsoft.com/office/drawing/2014/main" id="{80A28A87-A493-1256-A9F4-5F09EC7363AB}"/>
                    </a:ext>
                  </a:extLst>
                </p:cNvPr>
                <p:cNvSpPr/>
                <p:nvPr/>
              </p:nvSpPr>
              <p:spPr>
                <a:xfrm>
                  <a:off x="9260037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5" name="Graphic 10">
                  <a:extLst>
                    <a:ext uri="{FF2B5EF4-FFF2-40B4-BE49-F238E27FC236}">
                      <a16:creationId xmlns:a16="http://schemas.microsoft.com/office/drawing/2014/main" id="{2FC96B00-490B-8D6D-D1A0-2D35C2AC5118}"/>
                    </a:ext>
                  </a:extLst>
                </p:cNvPr>
                <p:cNvSpPr/>
                <p:nvPr/>
              </p:nvSpPr>
              <p:spPr>
                <a:xfrm>
                  <a:off x="9241394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6" name="Graphic 10">
                  <a:extLst>
                    <a:ext uri="{FF2B5EF4-FFF2-40B4-BE49-F238E27FC236}">
                      <a16:creationId xmlns:a16="http://schemas.microsoft.com/office/drawing/2014/main" id="{9FF88137-5D1D-B9E6-53C9-B6E1CD436E8F}"/>
                    </a:ext>
                  </a:extLst>
                </p:cNvPr>
                <p:cNvSpPr/>
                <p:nvPr/>
              </p:nvSpPr>
              <p:spPr>
                <a:xfrm>
                  <a:off x="9222960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7" name="Graphic 10">
                  <a:extLst>
                    <a:ext uri="{FF2B5EF4-FFF2-40B4-BE49-F238E27FC236}">
                      <a16:creationId xmlns:a16="http://schemas.microsoft.com/office/drawing/2014/main" id="{FA6764B3-A0EA-8ECC-10A7-55B172DDA6C0}"/>
                    </a:ext>
                  </a:extLst>
                </p:cNvPr>
                <p:cNvSpPr/>
                <p:nvPr/>
              </p:nvSpPr>
              <p:spPr>
                <a:xfrm>
                  <a:off x="9205781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8" name="Graphic 10">
                  <a:extLst>
                    <a:ext uri="{FF2B5EF4-FFF2-40B4-BE49-F238E27FC236}">
                      <a16:creationId xmlns:a16="http://schemas.microsoft.com/office/drawing/2014/main" id="{4AE240EA-9E32-3429-87F5-013FFDDA1D56}"/>
                    </a:ext>
                  </a:extLst>
                </p:cNvPr>
                <p:cNvSpPr/>
                <p:nvPr/>
              </p:nvSpPr>
              <p:spPr>
                <a:xfrm>
                  <a:off x="9187138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39" name="Graphic 10">
                  <a:extLst>
                    <a:ext uri="{FF2B5EF4-FFF2-40B4-BE49-F238E27FC236}">
                      <a16:creationId xmlns:a16="http://schemas.microsoft.com/office/drawing/2014/main" id="{AF35B2D0-F561-507A-E5C9-C0E17CC085D7}"/>
                    </a:ext>
                  </a:extLst>
                </p:cNvPr>
                <p:cNvSpPr/>
                <p:nvPr/>
              </p:nvSpPr>
              <p:spPr>
                <a:xfrm>
                  <a:off x="9071924" y="3870938"/>
                  <a:ext cx="18854" cy="18852"/>
                </a:xfrm>
                <a:custGeom>
                  <a:avLst/>
                  <a:gdLst>
                    <a:gd name="connsiteX0" fmla="*/ 8569 w 8573"/>
                    <a:gd name="connsiteY0" fmla="*/ 4236 h 8572"/>
                    <a:gd name="connsiteX1" fmla="*/ 4282 w 8573"/>
                    <a:gd name="connsiteY1" fmla="*/ 8522 h 8572"/>
                    <a:gd name="connsiteX2" fmla="*/ -4 w 8573"/>
                    <a:gd name="connsiteY2" fmla="*/ 4236 h 8572"/>
                    <a:gd name="connsiteX3" fmla="*/ 4284 w 8573"/>
                    <a:gd name="connsiteY3" fmla="*/ -51 h 8572"/>
                    <a:gd name="connsiteX4" fmla="*/ 4378 w 8573"/>
                    <a:gd name="connsiteY4" fmla="*/ -51 h 8572"/>
                    <a:gd name="connsiteX5" fmla="*/ 8570 w 8573"/>
                    <a:gd name="connsiteY5" fmla="*/ 4140 h 8572"/>
                    <a:gd name="connsiteX6" fmla="*/ 8569 w 8573"/>
                    <a:gd name="connsiteY6" fmla="*/ 4236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2">
                      <a:moveTo>
                        <a:pt x="8569" y="4236"/>
                      </a:moveTo>
                      <a:cubicBezTo>
                        <a:pt x="8568" y="6607"/>
                        <a:pt x="6649" y="8522"/>
                        <a:pt x="4282" y="8522"/>
                      </a:cubicBezTo>
                      <a:cubicBezTo>
                        <a:pt x="1915" y="8522"/>
                        <a:pt x="-5" y="6598"/>
                        <a:pt x="-4" y="4236"/>
                      </a:cubicBezTo>
                      <a:cubicBezTo>
                        <a:pt x="-3" y="1864"/>
                        <a:pt x="1917" y="-51"/>
                        <a:pt x="4284" y="-51"/>
                      </a:cubicBezTo>
                      <a:cubicBezTo>
                        <a:pt x="4315" y="-51"/>
                        <a:pt x="4346" y="-51"/>
                        <a:pt x="4378" y="-51"/>
                      </a:cubicBezTo>
                      <a:cubicBezTo>
                        <a:pt x="6692" y="-51"/>
                        <a:pt x="8569" y="1826"/>
                        <a:pt x="8570" y="4140"/>
                      </a:cubicBezTo>
                      <a:cubicBezTo>
                        <a:pt x="8570" y="4169"/>
                        <a:pt x="8570" y="4207"/>
                        <a:pt x="8569" y="4236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0" name="Graphic 10">
                  <a:extLst>
                    <a:ext uri="{FF2B5EF4-FFF2-40B4-BE49-F238E27FC236}">
                      <a16:creationId xmlns:a16="http://schemas.microsoft.com/office/drawing/2014/main" id="{65728EBE-78E9-C976-42A1-1667F04CD052}"/>
                    </a:ext>
                  </a:extLst>
                </p:cNvPr>
                <p:cNvSpPr/>
                <p:nvPr/>
              </p:nvSpPr>
              <p:spPr>
                <a:xfrm>
                  <a:off x="9045737" y="3937761"/>
                  <a:ext cx="306679" cy="82326"/>
                </a:xfrm>
                <a:custGeom>
                  <a:avLst/>
                  <a:gdLst>
                    <a:gd name="connsiteX0" fmla="*/ 139442 w 139445"/>
                    <a:gd name="connsiteY0" fmla="*/ -51 h 37433"/>
                    <a:gd name="connsiteX1" fmla="*/ -4 w 139445"/>
                    <a:gd name="connsiteY1" fmla="*/ -51 h 37433"/>
                    <a:gd name="connsiteX2" fmla="*/ -4 w 139445"/>
                    <a:gd name="connsiteY2" fmla="*/ 37383 h 37433"/>
                    <a:gd name="connsiteX3" fmla="*/ 139442 w 139445"/>
                    <a:gd name="connsiteY3" fmla="*/ 37383 h 37433"/>
                    <a:gd name="connsiteX4" fmla="*/ 135347 w 139445"/>
                    <a:gd name="connsiteY4" fmla="*/ 33192 h 37433"/>
                    <a:gd name="connsiteX5" fmla="*/ 4092 w 139445"/>
                    <a:gd name="connsiteY5" fmla="*/ 33192 h 37433"/>
                    <a:gd name="connsiteX6" fmla="*/ 4092 w 139445"/>
                    <a:gd name="connsiteY6" fmla="*/ 4617 h 37433"/>
                    <a:gd name="connsiteX7" fmla="*/ 134966 w 139445"/>
                    <a:gd name="connsiteY7" fmla="*/ 4617 h 3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7433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7383"/>
                      </a:lnTo>
                      <a:lnTo>
                        <a:pt x="139442" y="37383"/>
                      </a:lnTo>
                      <a:close/>
                      <a:moveTo>
                        <a:pt x="135347" y="33192"/>
                      </a:moveTo>
                      <a:lnTo>
                        <a:pt x="4092" y="33192"/>
                      </a:lnTo>
                      <a:lnTo>
                        <a:pt x="4092" y="4617"/>
                      </a:lnTo>
                      <a:lnTo>
                        <a:pt x="134966" y="461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1" name="Graphic 10">
                  <a:extLst>
                    <a:ext uri="{FF2B5EF4-FFF2-40B4-BE49-F238E27FC236}">
                      <a16:creationId xmlns:a16="http://schemas.microsoft.com/office/drawing/2014/main" id="{EEFFC7A7-3EEF-DB4B-B873-421044B98B77}"/>
                    </a:ext>
                  </a:extLst>
                </p:cNvPr>
                <p:cNvSpPr/>
                <p:nvPr/>
              </p:nvSpPr>
              <p:spPr>
                <a:xfrm>
                  <a:off x="9314502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2" name="Graphic 10">
                  <a:extLst>
                    <a:ext uri="{FF2B5EF4-FFF2-40B4-BE49-F238E27FC236}">
                      <a16:creationId xmlns:a16="http://schemas.microsoft.com/office/drawing/2014/main" id="{00B8B839-2082-0627-ABD6-7B8FAFE602FE}"/>
                    </a:ext>
                  </a:extLst>
                </p:cNvPr>
                <p:cNvSpPr/>
                <p:nvPr/>
              </p:nvSpPr>
              <p:spPr>
                <a:xfrm>
                  <a:off x="9295859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3" name="Graphic 10">
                  <a:extLst>
                    <a:ext uri="{FF2B5EF4-FFF2-40B4-BE49-F238E27FC236}">
                      <a16:creationId xmlns:a16="http://schemas.microsoft.com/office/drawing/2014/main" id="{C85C586E-3101-BEBC-18FD-F6B146E7F402}"/>
                    </a:ext>
                  </a:extLst>
                </p:cNvPr>
                <p:cNvSpPr/>
                <p:nvPr/>
              </p:nvSpPr>
              <p:spPr>
                <a:xfrm>
                  <a:off x="9277216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4" name="Graphic 10">
                  <a:extLst>
                    <a:ext uri="{FF2B5EF4-FFF2-40B4-BE49-F238E27FC236}">
                      <a16:creationId xmlns:a16="http://schemas.microsoft.com/office/drawing/2014/main" id="{DEF04628-72EA-B4E6-8442-FF52E856240C}"/>
                    </a:ext>
                  </a:extLst>
                </p:cNvPr>
                <p:cNvSpPr/>
                <p:nvPr/>
              </p:nvSpPr>
              <p:spPr>
                <a:xfrm>
                  <a:off x="9260037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5" name="Graphic 10">
                  <a:extLst>
                    <a:ext uri="{FF2B5EF4-FFF2-40B4-BE49-F238E27FC236}">
                      <a16:creationId xmlns:a16="http://schemas.microsoft.com/office/drawing/2014/main" id="{5F473EE9-A126-9884-EE81-D504CF7546E9}"/>
                    </a:ext>
                  </a:extLst>
                </p:cNvPr>
                <p:cNvSpPr/>
                <p:nvPr/>
              </p:nvSpPr>
              <p:spPr>
                <a:xfrm>
                  <a:off x="9241394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6" name="Graphic 10">
                  <a:extLst>
                    <a:ext uri="{FF2B5EF4-FFF2-40B4-BE49-F238E27FC236}">
                      <a16:creationId xmlns:a16="http://schemas.microsoft.com/office/drawing/2014/main" id="{3827FDDB-9DFB-DEF2-712C-674027759851}"/>
                    </a:ext>
                  </a:extLst>
                </p:cNvPr>
                <p:cNvSpPr/>
                <p:nvPr/>
              </p:nvSpPr>
              <p:spPr>
                <a:xfrm>
                  <a:off x="9222960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7" name="Graphic 10">
                  <a:extLst>
                    <a:ext uri="{FF2B5EF4-FFF2-40B4-BE49-F238E27FC236}">
                      <a16:creationId xmlns:a16="http://schemas.microsoft.com/office/drawing/2014/main" id="{83287A77-FCF7-AEE7-7D38-4418B825CCC1}"/>
                    </a:ext>
                  </a:extLst>
                </p:cNvPr>
                <p:cNvSpPr/>
                <p:nvPr/>
              </p:nvSpPr>
              <p:spPr>
                <a:xfrm>
                  <a:off x="9205781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8" name="Graphic 10">
                  <a:extLst>
                    <a:ext uri="{FF2B5EF4-FFF2-40B4-BE49-F238E27FC236}">
                      <a16:creationId xmlns:a16="http://schemas.microsoft.com/office/drawing/2014/main" id="{E7C2FB43-C28D-D6C6-D819-9AC98511EE3A}"/>
                    </a:ext>
                  </a:extLst>
                </p:cNvPr>
                <p:cNvSpPr/>
                <p:nvPr/>
              </p:nvSpPr>
              <p:spPr>
                <a:xfrm>
                  <a:off x="9187138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49" name="Graphic 10">
                  <a:extLst>
                    <a:ext uri="{FF2B5EF4-FFF2-40B4-BE49-F238E27FC236}">
                      <a16:creationId xmlns:a16="http://schemas.microsoft.com/office/drawing/2014/main" id="{9B723247-1181-8AC9-E23E-AD74216AA914}"/>
                    </a:ext>
                  </a:extLst>
                </p:cNvPr>
                <p:cNvSpPr/>
                <p:nvPr/>
              </p:nvSpPr>
              <p:spPr>
                <a:xfrm>
                  <a:off x="9071981" y="3970438"/>
                  <a:ext cx="18852" cy="18852"/>
                </a:xfrm>
                <a:custGeom>
                  <a:avLst/>
                  <a:gdLst>
                    <a:gd name="connsiteX0" fmla="*/ 8542 w 8572"/>
                    <a:gd name="connsiteY0" fmla="*/ 3761 h 8572"/>
                    <a:gd name="connsiteX1" fmla="*/ 4758 w 8572"/>
                    <a:gd name="connsiteY1" fmla="*/ 8495 h 8572"/>
                    <a:gd name="connsiteX2" fmla="*/ 23 w 8572"/>
                    <a:gd name="connsiteY2" fmla="*/ 4713 h 8572"/>
                    <a:gd name="connsiteX3" fmla="*/ 3807 w 8572"/>
                    <a:gd name="connsiteY3" fmla="*/ -21 h 8572"/>
                    <a:gd name="connsiteX4" fmla="*/ 4351 w 8572"/>
                    <a:gd name="connsiteY4" fmla="*/ -49 h 8572"/>
                    <a:gd name="connsiteX5" fmla="*/ 8542 w 8572"/>
                    <a:gd name="connsiteY5" fmla="*/ 3761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" h="8572">
                      <a:moveTo>
                        <a:pt x="8542" y="3761"/>
                      </a:moveTo>
                      <a:cubicBezTo>
                        <a:pt x="8805" y="6113"/>
                        <a:pt x="7111" y="8238"/>
                        <a:pt x="4758" y="8495"/>
                      </a:cubicBezTo>
                      <a:cubicBezTo>
                        <a:pt x="2405" y="8761"/>
                        <a:pt x="285" y="7066"/>
                        <a:pt x="23" y="4713"/>
                      </a:cubicBezTo>
                      <a:cubicBezTo>
                        <a:pt x="-240" y="2361"/>
                        <a:pt x="1454" y="237"/>
                        <a:pt x="3807" y="-21"/>
                      </a:cubicBezTo>
                      <a:cubicBezTo>
                        <a:pt x="3988" y="-40"/>
                        <a:pt x="4169" y="-49"/>
                        <a:pt x="4351" y="-49"/>
                      </a:cubicBezTo>
                      <a:cubicBezTo>
                        <a:pt x="6543" y="-106"/>
                        <a:pt x="8390" y="1570"/>
                        <a:pt x="8542" y="3761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0" name="Graphic 10">
                  <a:extLst>
                    <a:ext uri="{FF2B5EF4-FFF2-40B4-BE49-F238E27FC236}">
                      <a16:creationId xmlns:a16="http://schemas.microsoft.com/office/drawing/2014/main" id="{E0AE43DA-577E-2F60-51C6-4DBF2EC39ABA}"/>
                    </a:ext>
                  </a:extLst>
                </p:cNvPr>
                <p:cNvSpPr/>
                <p:nvPr/>
              </p:nvSpPr>
              <p:spPr>
                <a:xfrm>
                  <a:off x="9045737" y="4037056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1" name="Graphic 10">
                  <a:extLst>
                    <a:ext uri="{FF2B5EF4-FFF2-40B4-BE49-F238E27FC236}">
                      <a16:creationId xmlns:a16="http://schemas.microsoft.com/office/drawing/2014/main" id="{2C3FA45C-C5CB-454E-BCDD-3CB9733D6EC4}"/>
                    </a:ext>
                  </a:extLst>
                </p:cNvPr>
                <p:cNvSpPr/>
                <p:nvPr/>
              </p:nvSpPr>
              <p:spPr>
                <a:xfrm>
                  <a:off x="9314502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2" name="Graphic 10">
                  <a:extLst>
                    <a:ext uri="{FF2B5EF4-FFF2-40B4-BE49-F238E27FC236}">
                      <a16:creationId xmlns:a16="http://schemas.microsoft.com/office/drawing/2014/main" id="{34D87157-5DC6-42DF-E79D-1878A6AC6DBF}"/>
                    </a:ext>
                  </a:extLst>
                </p:cNvPr>
                <p:cNvSpPr/>
                <p:nvPr/>
              </p:nvSpPr>
              <p:spPr>
                <a:xfrm>
                  <a:off x="9295859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3" name="Graphic 10">
                  <a:extLst>
                    <a:ext uri="{FF2B5EF4-FFF2-40B4-BE49-F238E27FC236}">
                      <a16:creationId xmlns:a16="http://schemas.microsoft.com/office/drawing/2014/main" id="{6C1DD3B0-AACD-2671-9F4F-AAA19A825134}"/>
                    </a:ext>
                  </a:extLst>
                </p:cNvPr>
                <p:cNvSpPr/>
                <p:nvPr/>
              </p:nvSpPr>
              <p:spPr>
                <a:xfrm>
                  <a:off x="9277216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4" name="Graphic 10">
                  <a:extLst>
                    <a:ext uri="{FF2B5EF4-FFF2-40B4-BE49-F238E27FC236}">
                      <a16:creationId xmlns:a16="http://schemas.microsoft.com/office/drawing/2014/main" id="{F7AA57F5-F278-C725-795E-FAF110DEF088}"/>
                    </a:ext>
                  </a:extLst>
                </p:cNvPr>
                <p:cNvSpPr/>
                <p:nvPr/>
              </p:nvSpPr>
              <p:spPr>
                <a:xfrm>
                  <a:off x="9260037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5" name="Graphic 10">
                  <a:extLst>
                    <a:ext uri="{FF2B5EF4-FFF2-40B4-BE49-F238E27FC236}">
                      <a16:creationId xmlns:a16="http://schemas.microsoft.com/office/drawing/2014/main" id="{A84AA99D-69AA-3CED-72FE-C3621B298527}"/>
                    </a:ext>
                  </a:extLst>
                </p:cNvPr>
                <p:cNvSpPr/>
                <p:nvPr/>
              </p:nvSpPr>
              <p:spPr>
                <a:xfrm>
                  <a:off x="9241394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6" name="Graphic 10">
                  <a:extLst>
                    <a:ext uri="{FF2B5EF4-FFF2-40B4-BE49-F238E27FC236}">
                      <a16:creationId xmlns:a16="http://schemas.microsoft.com/office/drawing/2014/main" id="{C2579AD5-EDA3-6391-A067-B634BC15E547}"/>
                    </a:ext>
                  </a:extLst>
                </p:cNvPr>
                <p:cNvSpPr/>
                <p:nvPr/>
              </p:nvSpPr>
              <p:spPr>
                <a:xfrm>
                  <a:off x="9222960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7" name="Graphic 10">
                  <a:extLst>
                    <a:ext uri="{FF2B5EF4-FFF2-40B4-BE49-F238E27FC236}">
                      <a16:creationId xmlns:a16="http://schemas.microsoft.com/office/drawing/2014/main" id="{3B9652E9-0644-61A3-B066-97241AF2B0B8}"/>
                    </a:ext>
                  </a:extLst>
                </p:cNvPr>
                <p:cNvSpPr/>
                <p:nvPr/>
              </p:nvSpPr>
              <p:spPr>
                <a:xfrm>
                  <a:off x="9205781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8" name="Graphic 10">
                  <a:extLst>
                    <a:ext uri="{FF2B5EF4-FFF2-40B4-BE49-F238E27FC236}">
                      <a16:creationId xmlns:a16="http://schemas.microsoft.com/office/drawing/2014/main" id="{3138D94E-D53D-48A5-AE95-E39EEEC96CF4}"/>
                    </a:ext>
                  </a:extLst>
                </p:cNvPr>
                <p:cNvSpPr/>
                <p:nvPr/>
              </p:nvSpPr>
              <p:spPr>
                <a:xfrm>
                  <a:off x="9187138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59" name="Graphic 10">
                  <a:extLst>
                    <a:ext uri="{FF2B5EF4-FFF2-40B4-BE49-F238E27FC236}">
                      <a16:creationId xmlns:a16="http://schemas.microsoft.com/office/drawing/2014/main" id="{63EC862E-AEB3-766D-2DC8-255CDF556F00}"/>
                    </a:ext>
                  </a:extLst>
                </p:cNvPr>
                <p:cNvSpPr/>
                <p:nvPr/>
              </p:nvSpPr>
              <p:spPr>
                <a:xfrm>
                  <a:off x="9071959" y="4069725"/>
                  <a:ext cx="18854" cy="18859"/>
                </a:xfrm>
                <a:custGeom>
                  <a:avLst/>
                  <a:gdLst>
                    <a:gd name="connsiteX0" fmla="*/ 8553 w 8573"/>
                    <a:gd name="connsiteY0" fmla="*/ 3859 h 8575"/>
                    <a:gd name="connsiteX1" fmla="*/ 4664 w 8573"/>
                    <a:gd name="connsiteY1" fmla="*/ 8508 h 8575"/>
                    <a:gd name="connsiteX2" fmla="*/ 13 w 8573"/>
                    <a:gd name="connsiteY2" fmla="*/ 4621 h 8575"/>
                    <a:gd name="connsiteX3" fmla="*/ 3902 w 8573"/>
                    <a:gd name="connsiteY3" fmla="*/ -27 h 8575"/>
                    <a:gd name="connsiteX4" fmla="*/ 4362 w 8573"/>
                    <a:gd name="connsiteY4" fmla="*/ -46 h 8575"/>
                    <a:gd name="connsiteX5" fmla="*/ 8549 w 8573"/>
                    <a:gd name="connsiteY5" fmla="*/ 3755 h 8575"/>
                    <a:gd name="connsiteX6" fmla="*/ 8553 w 8573"/>
                    <a:gd name="connsiteY6" fmla="*/ 3859 h 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5">
                      <a:moveTo>
                        <a:pt x="8553" y="3859"/>
                      </a:moveTo>
                      <a:cubicBezTo>
                        <a:pt x="8762" y="6222"/>
                        <a:pt x="7021" y="8298"/>
                        <a:pt x="4664" y="8508"/>
                      </a:cubicBezTo>
                      <a:cubicBezTo>
                        <a:pt x="2305" y="8717"/>
                        <a:pt x="224" y="6974"/>
                        <a:pt x="13" y="4621"/>
                      </a:cubicBezTo>
                      <a:cubicBezTo>
                        <a:pt x="-196" y="2259"/>
                        <a:pt x="1545" y="183"/>
                        <a:pt x="3902" y="-27"/>
                      </a:cubicBezTo>
                      <a:cubicBezTo>
                        <a:pt x="4056" y="-46"/>
                        <a:pt x="4208" y="-46"/>
                        <a:pt x="4362" y="-46"/>
                      </a:cubicBezTo>
                      <a:cubicBezTo>
                        <a:pt x="6569" y="-151"/>
                        <a:pt x="8443" y="1554"/>
                        <a:pt x="8549" y="3755"/>
                      </a:cubicBezTo>
                      <a:cubicBezTo>
                        <a:pt x="8551" y="3793"/>
                        <a:pt x="8552" y="3821"/>
                        <a:pt x="8553" y="3859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0" name="Graphic 10">
                  <a:extLst>
                    <a:ext uri="{FF2B5EF4-FFF2-40B4-BE49-F238E27FC236}">
                      <a16:creationId xmlns:a16="http://schemas.microsoft.com/office/drawing/2014/main" id="{748314DD-37AC-8FBA-E6CF-BDCE3A3D28FA}"/>
                    </a:ext>
                  </a:extLst>
                </p:cNvPr>
                <p:cNvSpPr/>
                <p:nvPr/>
              </p:nvSpPr>
              <p:spPr>
                <a:xfrm>
                  <a:off x="8310000" y="3714246"/>
                  <a:ext cx="530825" cy="530825"/>
                </a:xfrm>
                <a:custGeom>
                  <a:avLst/>
                  <a:gdLst>
                    <a:gd name="connsiteX0" fmla="*/ -4 w 241363"/>
                    <a:gd name="connsiteY0" fmla="*/ 120631 h 241363"/>
                    <a:gd name="connsiteX1" fmla="*/ 120678 w 241363"/>
                    <a:gd name="connsiteY1" fmla="*/ -51 h 241363"/>
                    <a:gd name="connsiteX2" fmla="*/ 241360 w 241363"/>
                    <a:gd name="connsiteY2" fmla="*/ 120631 h 241363"/>
                    <a:gd name="connsiteX3" fmla="*/ 120964 w 241363"/>
                    <a:gd name="connsiteY3" fmla="*/ 241313 h 241363"/>
                    <a:gd name="connsiteX4" fmla="*/ -4 w 241363"/>
                    <a:gd name="connsiteY4" fmla="*/ 120917 h 241363"/>
                    <a:gd name="connsiteX5" fmla="*/ -4 w 241363"/>
                    <a:gd name="connsiteY5" fmla="*/ 120631 h 24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363" h="241363">
                      <a:moveTo>
                        <a:pt x="-4" y="120631"/>
                      </a:moveTo>
                      <a:cubicBezTo>
                        <a:pt x="-4" y="53985"/>
                        <a:pt x="54028" y="-51"/>
                        <a:pt x="120678" y="-51"/>
                      </a:cubicBezTo>
                      <a:cubicBezTo>
                        <a:pt x="187329" y="-51"/>
                        <a:pt x="241360" y="53985"/>
                        <a:pt x="241360" y="120631"/>
                      </a:cubicBezTo>
                      <a:cubicBezTo>
                        <a:pt x="241360" y="187173"/>
                        <a:pt x="187503" y="241151"/>
                        <a:pt x="120964" y="241313"/>
                      </a:cubicBezTo>
                      <a:cubicBezTo>
                        <a:pt x="54314" y="241475"/>
                        <a:pt x="154" y="187563"/>
                        <a:pt x="-4" y="120917"/>
                      </a:cubicBezTo>
                      <a:cubicBezTo>
                        <a:pt x="-4" y="120822"/>
                        <a:pt x="-4" y="120727"/>
                        <a:pt x="-4" y="120631"/>
                      </a:cubicBezTo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1" name="Graphic 10">
                  <a:extLst>
                    <a:ext uri="{FF2B5EF4-FFF2-40B4-BE49-F238E27FC236}">
                      <a16:creationId xmlns:a16="http://schemas.microsoft.com/office/drawing/2014/main" id="{DFFCFB5B-DEB8-C5B5-0954-E48839C5E6A7}"/>
                    </a:ext>
                  </a:extLst>
                </p:cNvPr>
                <p:cNvSpPr/>
                <p:nvPr/>
              </p:nvSpPr>
              <p:spPr>
                <a:xfrm>
                  <a:off x="8422282" y="3839935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2" name="Graphic 10">
                  <a:extLst>
                    <a:ext uri="{FF2B5EF4-FFF2-40B4-BE49-F238E27FC236}">
                      <a16:creationId xmlns:a16="http://schemas.microsoft.com/office/drawing/2014/main" id="{D21742F3-9AF0-7636-691F-D81D9B2C19DD}"/>
                    </a:ext>
                  </a:extLst>
                </p:cNvPr>
                <p:cNvSpPr/>
                <p:nvPr/>
              </p:nvSpPr>
              <p:spPr>
                <a:xfrm>
                  <a:off x="8691047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3" name="Graphic 10">
                  <a:extLst>
                    <a:ext uri="{FF2B5EF4-FFF2-40B4-BE49-F238E27FC236}">
                      <a16:creationId xmlns:a16="http://schemas.microsoft.com/office/drawing/2014/main" id="{8D2B224B-83DE-5E3C-4A36-1092E9953E4E}"/>
                    </a:ext>
                  </a:extLst>
                </p:cNvPr>
                <p:cNvSpPr/>
                <p:nvPr/>
              </p:nvSpPr>
              <p:spPr>
                <a:xfrm>
                  <a:off x="8672404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4" name="Graphic 10">
                  <a:extLst>
                    <a:ext uri="{FF2B5EF4-FFF2-40B4-BE49-F238E27FC236}">
                      <a16:creationId xmlns:a16="http://schemas.microsoft.com/office/drawing/2014/main" id="{D53E5861-085F-0976-FFFC-97F4C8A82603}"/>
                    </a:ext>
                  </a:extLst>
                </p:cNvPr>
                <p:cNvSpPr/>
                <p:nvPr/>
              </p:nvSpPr>
              <p:spPr>
                <a:xfrm>
                  <a:off x="8653761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5" name="Graphic 10">
                  <a:extLst>
                    <a:ext uri="{FF2B5EF4-FFF2-40B4-BE49-F238E27FC236}">
                      <a16:creationId xmlns:a16="http://schemas.microsoft.com/office/drawing/2014/main" id="{D997B306-6A30-A808-936D-2A9BD1E812FC}"/>
                    </a:ext>
                  </a:extLst>
                </p:cNvPr>
                <p:cNvSpPr/>
                <p:nvPr/>
              </p:nvSpPr>
              <p:spPr>
                <a:xfrm>
                  <a:off x="8636582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6" name="Graphic 10">
                  <a:extLst>
                    <a:ext uri="{FF2B5EF4-FFF2-40B4-BE49-F238E27FC236}">
                      <a16:creationId xmlns:a16="http://schemas.microsoft.com/office/drawing/2014/main" id="{D04A349B-E487-B6C8-8001-B98FE33B04D4}"/>
                    </a:ext>
                  </a:extLst>
                </p:cNvPr>
                <p:cNvSpPr/>
                <p:nvPr/>
              </p:nvSpPr>
              <p:spPr>
                <a:xfrm>
                  <a:off x="8617939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7" name="Graphic 10">
                  <a:extLst>
                    <a:ext uri="{FF2B5EF4-FFF2-40B4-BE49-F238E27FC236}">
                      <a16:creationId xmlns:a16="http://schemas.microsoft.com/office/drawing/2014/main" id="{5A326CE8-FD6B-FEEB-ED1E-E68242ABCA42}"/>
                    </a:ext>
                  </a:extLst>
                </p:cNvPr>
                <p:cNvSpPr/>
                <p:nvPr/>
              </p:nvSpPr>
              <p:spPr>
                <a:xfrm>
                  <a:off x="8599505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8" name="Graphic 10">
                  <a:extLst>
                    <a:ext uri="{FF2B5EF4-FFF2-40B4-BE49-F238E27FC236}">
                      <a16:creationId xmlns:a16="http://schemas.microsoft.com/office/drawing/2014/main" id="{CE3CF870-4C2A-C604-1B86-A644306F423F}"/>
                    </a:ext>
                  </a:extLst>
                </p:cNvPr>
                <p:cNvSpPr/>
                <p:nvPr/>
              </p:nvSpPr>
              <p:spPr>
                <a:xfrm>
                  <a:off x="8582326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69" name="Graphic 10">
                  <a:extLst>
                    <a:ext uri="{FF2B5EF4-FFF2-40B4-BE49-F238E27FC236}">
                      <a16:creationId xmlns:a16="http://schemas.microsoft.com/office/drawing/2014/main" id="{13C140E7-5A11-86B1-8391-0D40659AC7C5}"/>
                    </a:ext>
                  </a:extLst>
                </p:cNvPr>
                <p:cNvSpPr/>
                <p:nvPr/>
              </p:nvSpPr>
              <p:spPr>
                <a:xfrm>
                  <a:off x="8563683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0" name="Graphic 10">
                  <a:extLst>
                    <a:ext uri="{FF2B5EF4-FFF2-40B4-BE49-F238E27FC236}">
                      <a16:creationId xmlns:a16="http://schemas.microsoft.com/office/drawing/2014/main" id="{C9C29C66-C619-4AA2-1140-5BD0DFE39984}"/>
                    </a:ext>
                  </a:extLst>
                </p:cNvPr>
                <p:cNvSpPr/>
                <p:nvPr/>
              </p:nvSpPr>
              <p:spPr>
                <a:xfrm>
                  <a:off x="8448469" y="3870938"/>
                  <a:ext cx="18854" cy="18852"/>
                </a:xfrm>
                <a:custGeom>
                  <a:avLst/>
                  <a:gdLst>
                    <a:gd name="connsiteX0" fmla="*/ 8569 w 8573"/>
                    <a:gd name="connsiteY0" fmla="*/ 4236 h 8572"/>
                    <a:gd name="connsiteX1" fmla="*/ 4282 w 8573"/>
                    <a:gd name="connsiteY1" fmla="*/ 8522 h 8572"/>
                    <a:gd name="connsiteX2" fmla="*/ -4 w 8573"/>
                    <a:gd name="connsiteY2" fmla="*/ 4236 h 8572"/>
                    <a:gd name="connsiteX3" fmla="*/ 4284 w 8573"/>
                    <a:gd name="connsiteY3" fmla="*/ -51 h 8572"/>
                    <a:gd name="connsiteX4" fmla="*/ 4378 w 8573"/>
                    <a:gd name="connsiteY4" fmla="*/ -51 h 8572"/>
                    <a:gd name="connsiteX5" fmla="*/ 8570 w 8573"/>
                    <a:gd name="connsiteY5" fmla="*/ 4140 h 8572"/>
                    <a:gd name="connsiteX6" fmla="*/ 8569 w 8573"/>
                    <a:gd name="connsiteY6" fmla="*/ 4236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2">
                      <a:moveTo>
                        <a:pt x="8569" y="4236"/>
                      </a:moveTo>
                      <a:cubicBezTo>
                        <a:pt x="8568" y="6607"/>
                        <a:pt x="6649" y="8522"/>
                        <a:pt x="4282" y="8522"/>
                      </a:cubicBezTo>
                      <a:cubicBezTo>
                        <a:pt x="1915" y="8522"/>
                        <a:pt x="-5" y="6598"/>
                        <a:pt x="-4" y="4236"/>
                      </a:cubicBezTo>
                      <a:cubicBezTo>
                        <a:pt x="-3" y="1864"/>
                        <a:pt x="1917" y="-51"/>
                        <a:pt x="4284" y="-51"/>
                      </a:cubicBezTo>
                      <a:cubicBezTo>
                        <a:pt x="4315" y="-51"/>
                        <a:pt x="4346" y="-51"/>
                        <a:pt x="4378" y="-51"/>
                      </a:cubicBezTo>
                      <a:cubicBezTo>
                        <a:pt x="6692" y="-51"/>
                        <a:pt x="8569" y="1826"/>
                        <a:pt x="8570" y="4140"/>
                      </a:cubicBezTo>
                      <a:cubicBezTo>
                        <a:pt x="8570" y="4169"/>
                        <a:pt x="8570" y="4207"/>
                        <a:pt x="8569" y="4236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1" name="Graphic 10">
                  <a:extLst>
                    <a:ext uri="{FF2B5EF4-FFF2-40B4-BE49-F238E27FC236}">
                      <a16:creationId xmlns:a16="http://schemas.microsoft.com/office/drawing/2014/main" id="{8DD10289-CCCC-94A7-45DA-B83308933CF0}"/>
                    </a:ext>
                  </a:extLst>
                </p:cNvPr>
                <p:cNvSpPr/>
                <p:nvPr/>
              </p:nvSpPr>
              <p:spPr>
                <a:xfrm>
                  <a:off x="8422282" y="3937761"/>
                  <a:ext cx="306679" cy="82326"/>
                </a:xfrm>
                <a:custGeom>
                  <a:avLst/>
                  <a:gdLst>
                    <a:gd name="connsiteX0" fmla="*/ 139442 w 139445"/>
                    <a:gd name="connsiteY0" fmla="*/ -51 h 37433"/>
                    <a:gd name="connsiteX1" fmla="*/ -4 w 139445"/>
                    <a:gd name="connsiteY1" fmla="*/ -51 h 37433"/>
                    <a:gd name="connsiteX2" fmla="*/ -4 w 139445"/>
                    <a:gd name="connsiteY2" fmla="*/ 37383 h 37433"/>
                    <a:gd name="connsiteX3" fmla="*/ 139442 w 139445"/>
                    <a:gd name="connsiteY3" fmla="*/ 37383 h 37433"/>
                    <a:gd name="connsiteX4" fmla="*/ 135347 w 139445"/>
                    <a:gd name="connsiteY4" fmla="*/ 33192 h 37433"/>
                    <a:gd name="connsiteX5" fmla="*/ 4092 w 139445"/>
                    <a:gd name="connsiteY5" fmla="*/ 33192 h 37433"/>
                    <a:gd name="connsiteX6" fmla="*/ 4092 w 139445"/>
                    <a:gd name="connsiteY6" fmla="*/ 4617 h 37433"/>
                    <a:gd name="connsiteX7" fmla="*/ 134966 w 139445"/>
                    <a:gd name="connsiteY7" fmla="*/ 4617 h 3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7433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7383"/>
                      </a:lnTo>
                      <a:lnTo>
                        <a:pt x="139442" y="37383"/>
                      </a:lnTo>
                      <a:close/>
                      <a:moveTo>
                        <a:pt x="135347" y="33192"/>
                      </a:moveTo>
                      <a:lnTo>
                        <a:pt x="4092" y="33192"/>
                      </a:lnTo>
                      <a:lnTo>
                        <a:pt x="4092" y="4617"/>
                      </a:lnTo>
                      <a:lnTo>
                        <a:pt x="134966" y="461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2" name="Graphic 10">
                  <a:extLst>
                    <a:ext uri="{FF2B5EF4-FFF2-40B4-BE49-F238E27FC236}">
                      <a16:creationId xmlns:a16="http://schemas.microsoft.com/office/drawing/2014/main" id="{9A8A8192-1E67-0E9C-9782-FC7E97829FDE}"/>
                    </a:ext>
                  </a:extLst>
                </p:cNvPr>
                <p:cNvSpPr/>
                <p:nvPr/>
              </p:nvSpPr>
              <p:spPr>
                <a:xfrm>
                  <a:off x="8691047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3" name="Graphic 10">
                  <a:extLst>
                    <a:ext uri="{FF2B5EF4-FFF2-40B4-BE49-F238E27FC236}">
                      <a16:creationId xmlns:a16="http://schemas.microsoft.com/office/drawing/2014/main" id="{20554F8D-BA62-1B23-23D3-C0A895483390}"/>
                    </a:ext>
                  </a:extLst>
                </p:cNvPr>
                <p:cNvSpPr/>
                <p:nvPr/>
              </p:nvSpPr>
              <p:spPr>
                <a:xfrm>
                  <a:off x="8672404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4" name="Graphic 10">
                  <a:extLst>
                    <a:ext uri="{FF2B5EF4-FFF2-40B4-BE49-F238E27FC236}">
                      <a16:creationId xmlns:a16="http://schemas.microsoft.com/office/drawing/2014/main" id="{980A88DF-4026-8B5E-811D-5AA15A668BBE}"/>
                    </a:ext>
                  </a:extLst>
                </p:cNvPr>
                <p:cNvSpPr/>
                <p:nvPr/>
              </p:nvSpPr>
              <p:spPr>
                <a:xfrm>
                  <a:off x="8653761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5" name="Graphic 10">
                  <a:extLst>
                    <a:ext uri="{FF2B5EF4-FFF2-40B4-BE49-F238E27FC236}">
                      <a16:creationId xmlns:a16="http://schemas.microsoft.com/office/drawing/2014/main" id="{D9B40858-EA98-4BF1-4B77-E122FA1C8103}"/>
                    </a:ext>
                  </a:extLst>
                </p:cNvPr>
                <p:cNvSpPr/>
                <p:nvPr/>
              </p:nvSpPr>
              <p:spPr>
                <a:xfrm>
                  <a:off x="8636582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6" name="Graphic 10">
                  <a:extLst>
                    <a:ext uri="{FF2B5EF4-FFF2-40B4-BE49-F238E27FC236}">
                      <a16:creationId xmlns:a16="http://schemas.microsoft.com/office/drawing/2014/main" id="{1FC62BF2-DBA5-B879-9309-0969B5FA7010}"/>
                    </a:ext>
                  </a:extLst>
                </p:cNvPr>
                <p:cNvSpPr/>
                <p:nvPr/>
              </p:nvSpPr>
              <p:spPr>
                <a:xfrm>
                  <a:off x="8617939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7" name="Graphic 10">
                  <a:extLst>
                    <a:ext uri="{FF2B5EF4-FFF2-40B4-BE49-F238E27FC236}">
                      <a16:creationId xmlns:a16="http://schemas.microsoft.com/office/drawing/2014/main" id="{5EA1A51F-61F9-F465-3710-A56C469F71A0}"/>
                    </a:ext>
                  </a:extLst>
                </p:cNvPr>
                <p:cNvSpPr/>
                <p:nvPr/>
              </p:nvSpPr>
              <p:spPr>
                <a:xfrm>
                  <a:off x="8599505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8" name="Graphic 10">
                  <a:extLst>
                    <a:ext uri="{FF2B5EF4-FFF2-40B4-BE49-F238E27FC236}">
                      <a16:creationId xmlns:a16="http://schemas.microsoft.com/office/drawing/2014/main" id="{A57E2190-B1AB-6C64-200C-FFA0F07D029C}"/>
                    </a:ext>
                  </a:extLst>
                </p:cNvPr>
                <p:cNvSpPr/>
                <p:nvPr/>
              </p:nvSpPr>
              <p:spPr>
                <a:xfrm>
                  <a:off x="8582326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79" name="Graphic 10">
                  <a:extLst>
                    <a:ext uri="{FF2B5EF4-FFF2-40B4-BE49-F238E27FC236}">
                      <a16:creationId xmlns:a16="http://schemas.microsoft.com/office/drawing/2014/main" id="{A8198343-35EF-8F05-9120-4D77F551BACD}"/>
                    </a:ext>
                  </a:extLst>
                </p:cNvPr>
                <p:cNvSpPr/>
                <p:nvPr/>
              </p:nvSpPr>
              <p:spPr>
                <a:xfrm>
                  <a:off x="8563683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0" name="Graphic 10">
                  <a:extLst>
                    <a:ext uri="{FF2B5EF4-FFF2-40B4-BE49-F238E27FC236}">
                      <a16:creationId xmlns:a16="http://schemas.microsoft.com/office/drawing/2014/main" id="{F6219C5A-6BEA-1ECE-C656-3243AE2DC42D}"/>
                    </a:ext>
                  </a:extLst>
                </p:cNvPr>
                <p:cNvSpPr/>
                <p:nvPr/>
              </p:nvSpPr>
              <p:spPr>
                <a:xfrm>
                  <a:off x="8448526" y="3970438"/>
                  <a:ext cx="18852" cy="18852"/>
                </a:xfrm>
                <a:custGeom>
                  <a:avLst/>
                  <a:gdLst>
                    <a:gd name="connsiteX0" fmla="*/ 8542 w 8572"/>
                    <a:gd name="connsiteY0" fmla="*/ 3761 h 8572"/>
                    <a:gd name="connsiteX1" fmla="*/ 4758 w 8572"/>
                    <a:gd name="connsiteY1" fmla="*/ 8495 h 8572"/>
                    <a:gd name="connsiteX2" fmla="*/ 23 w 8572"/>
                    <a:gd name="connsiteY2" fmla="*/ 4713 h 8572"/>
                    <a:gd name="connsiteX3" fmla="*/ 3807 w 8572"/>
                    <a:gd name="connsiteY3" fmla="*/ -21 h 8572"/>
                    <a:gd name="connsiteX4" fmla="*/ 4351 w 8572"/>
                    <a:gd name="connsiteY4" fmla="*/ -49 h 8572"/>
                    <a:gd name="connsiteX5" fmla="*/ 8542 w 8572"/>
                    <a:gd name="connsiteY5" fmla="*/ 3761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" h="8572">
                      <a:moveTo>
                        <a:pt x="8542" y="3761"/>
                      </a:moveTo>
                      <a:cubicBezTo>
                        <a:pt x="8805" y="6113"/>
                        <a:pt x="7111" y="8238"/>
                        <a:pt x="4758" y="8495"/>
                      </a:cubicBezTo>
                      <a:cubicBezTo>
                        <a:pt x="2405" y="8761"/>
                        <a:pt x="285" y="7066"/>
                        <a:pt x="23" y="4713"/>
                      </a:cubicBezTo>
                      <a:cubicBezTo>
                        <a:pt x="-240" y="2361"/>
                        <a:pt x="1454" y="237"/>
                        <a:pt x="3807" y="-21"/>
                      </a:cubicBezTo>
                      <a:cubicBezTo>
                        <a:pt x="3988" y="-40"/>
                        <a:pt x="4169" y="-49"/>
                        <a:pt x="4351" y="-49"/>
                      </a:cubicBezTo>
                      <a:cubicBezTo>
                        <a:pt x="6543" y="-106"/>
                        <a:pt x="8390" y="1570"/>
                        <a:pt x="8542" y="3761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1" name="Graphic 10">
                  <a:extLst>
                    <a:ext uri="{FF2B5EF4-FFF2-40B4-BE49-F238E27FC236}">
                      <a16:creationId xmlns:a16="http://schemas.microsoft.com/office/drawing/2014/main" id="{179A5699-4EDC-1506-5136-9322950CB09A}"/>
                    </a:ext>
                  </a:extLst>
                </p:cNvPr>
                <p:cNvSpPr/>
                <p:nvPr/>
              </p:nvSpPr>
              <p:spPr>
                <a:xfrm>
                  <a:off x="8422282" y="4037056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2" name="Graphic 10">
                  <a:extLst>
                    <a:ext uri="{FF2B5EF4-FFF2-40B4-BE49-F238E27FC236}">
                      <a16:creationId xmlns:a16="http://schemas.microsoft.com/office/drawing/2014/main" id="{6462B753-DA77-E30D-F5E4-A2A949A5DB42}"/>
                    </a:ext>
                  </a:extLst>
                </p:cNvPr>
                <p:cNvSpPr/>
                <p:nvPr/>
              </p:nvSpPr>
              <p:spPr>
                <a:xfrm>
                  <a:off x="8691047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3" name="Graphic 10">
                  <a:extLst>
                    <a:ext uri="{FF2B5EF4-FFF2-40B4-BE49-F238E27FC236}">
                      <a16:creationId xmlns:a16="http://schemas.microsoft.com/office/drawing/2014/main" id="{D36AE628-0229-4E21-6525-A8040D27ECD1}"/>
                    </a:ext>
                  </a:extLst>
                </p:cNvPr>
                <p:cNvSpPr/>
                <p:nvPr/>
              </p:nvSpPr>
              <p:spPr>
                <a:xfrm>
                  <a:off x="8672404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4" name="Graphic 10">
                  <a:extLst>
                    <a:ext uri="{FF2B5EF4-FFF2-40B4-BE49-F238E27FC236}">
                      <a16:creationId xmlns:a16="http://schemas.microsoft.com/office/drawing/2014/main" id="{0EDC9969-288E-AE2B-E7EF-708F925F1017}"/>
                    </a:ext>
                  </a:extLst>
                </p:cNvPr>
                <p:cNvSpPr/>
                <p:nvPr/>
              </p:nvSpPr>
              <p:spPr>
                <a:xfrm>
                  <a:off x="8653761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5" name="Graphic 10">
                  <a:extLst>
                    <a:ext uri="{FF2B5EF4-FFF2-40B4-BE49-F238E27FC236}">
                      <a16:creationId xmlns:a16="http://schemas.microsoft.com/office/drawing/2014/main" id="{8A34EAF2-D530-994D-2D54-98F1717F043E}"/>
                    </a:ext>
                  </a:extLst>
                </p:cNvPr>
                <p:cNvSpPr/>
                <p:nvPr/>
              </p:nvSpPr>
              <p:spPr>
                <a:xfrm>
                  <a:off x="8636582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6" name="Graphic 10">
                  <a:extLst>
                    <a:ext uri="{FF2B5EF4-FFF2-40B4-BE49-F238E27FC236}">
                      <a16:creationId xmlns:a16="http://schemas.microsoft.com/office/drawing/2014/main" id="{83B5A7C5-DEC1-CEBE-5EED-E841DBE4966C}"/>
                    </a:ext>
                  </a:extLst>
                </p:cNvPr>
                <p:cNvSpPr/>
                <p:nvPr/>
              </p:nvSpPr>
              <p:spPr>
                <a:xfrm>
                  <a:off x="8617939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7" name="Graphic 10">
                  <a:extLst>
                    <a:ext uri="{FF2B5EF4-FFF2-40B4-BE49-F238E27FC236}">
                      <a16:creationId xmlns:a16="http://schemas.microsoft.com/office/drawing/2014/main" id="{195C5DC7-CDBB-36D9-5C05-9AB11AEF3056}"/>
                    </a:ext>
                  </a:extLst>
                </p:cNvPr>
                <p:cNvSpPr/>
                <p:nvPr/>
              </p:nvSpPr>
              <p:spPr>
                <a:xfrm>
                  <a:off x="8599505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8" name="Graphic 10">
                  <a:extLst>
                    <a:ext uri="{FF2B5EF4-FFF2-40B4-BE49-F238E27FC236}">
                      <a16:creationId xmlns:a16="http://schemas.microsoft.com/office/drawing/2014/main" id="{13ADEA2E-DB4B-A5FF-A6A1-748C2D2CDC05}"/>
                    </a:ext>
                  </a:extLst>
                </p:cNvPr>
                <p:cNvSpPr/>
                <p:nvPr/>
              </p:nvSpPr>
              <p:spPr>
                <a:xfrm>
                  <a:off x="8582326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89" name="Graphic 10">
                  <a:extLst>
                    <a:ext uri="{FF2B5EF4-FFF2-40B4-BE49-F238E27FC236}">
                      <a16:creationId xmlns:a16="http://schemas.microsoft.com/office/drawing/2014/main" id="{610B613A-848B-04FD-437E-27835904EA8C}"/>
                    </a:ext>
                  </a:extLst>
                </p:cNvPr>
                <p:cNvSpPr/>
                <p:nvPr/>
              </p:nvSpPr>
              <p:spPr>
                <a:xfrm>
                  <a:off x="8563683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0" name="Graphic 10">
                  <a:extLst>
                    <a:ext uri="{FF2B5EF4-FFF2-40B4-BE49-F238E27FC236}">
                      <a16:creationId xmlns:a16="http://schemas.microsoft.com/office/drawing/2014/main" id="{77C47818-684F-6B1D-8857-21666CA4FA6A}"/>
                    </a:ext>
                  </a:extLst>
                </p:cNvPr>
                <p:cNvSpPr/>
                <p:nvPr/>
              </p:nvSpPr>
              <p:spPr>
                <a:xfrm>
                  <a:off x="8448504" y="4069725"/>
                  <a:ext cx="18854" cy="18859"/>
                </a:xfrm>
                <a:custGeom>
                  <a:avLst/>
                  <a:gdLst>
                    <a:gd name="connsiteX0" fmla="*/ 8553 w 8573"/>
                    <a:gd name="connsiteY0" fmla="*/ 3859 h 8575"/>
                    <a:gd name="connsiteX1" fmla="*/ 4664 w 8573"/>
                    <a:gd name="connsiteY1" fmla="*/ 8508 h 8575"/>
                    <a:gd name="connsiteX2" fmla="*/ 13 w 8573"/>
                    <a:gd name="connsiteY2" fmla="*/ 4621 h 8575"/>
                    <a:gd name="connsiteX3" fmla="*/ 3902 w 8573"/>
                    <a:gd name="connsiteY3" fmla="*/ -27 h 8575"/>
                    <a:gd name="connsiteX4" fmla="*/ 4362 w 8573"/>
                    <a:gd name="connsiteY4" fmla="*/ -46 h 8575"/>
                    <a:gd name="connsiteX5" fmla="*/ 8549 w 8573"/>
                    <a:gd name="connsiteY5" fmla="*/ 3755 h 8575"/>
                    <a:gd name="connsiteX6" fmla="*/ 8553 w 8573"/>
                    <a:gd name="connsiteY6" fmla="*/ 3859 h 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5">
                      <a:moveTo>
                        <a:pt x="8553" y="3859"/>
                      </a:moveTo>
                      <a:cubicBezTo>
                        <a:pt x="8762" y="6222"/>
                        <a:pt x="7021" y="8298"/>
                        <a:pt x="4664" y="8508"/>
                      </a:cubicBezTo>
                      <a:cubicBezTo>
                        <a:pt x="2305" y="8717"/>
                        <a:pt x="224" y="6974"/>
                        <a:pt x="13" y="4621"/>
                      </a:cubicBezTo>
                      <a:cubicBezTo>
                        <a:pt x="-196" y="2259"/>
                        <a:pt x="1545" y="183"/>
                        <a:pt x="3902" y="-27"/>
                      </a:cubicBezTo>
                      <a:cubicBezTo>
                        <a:pt x="4056" y="-46"/>
                        <a:pt x="4208" y="-46"/>
                        <a:pt x="4362" y="-46"/>
                      </a:cubicBezTo>
                      <a:cubicBezTo>
                        <a:pt x="6569" y="-151"/>
                        <a:pt x="8443" y="1554"/>
                        <a:pt x="8549" y="3755"/>
                      </a:cubicBezTo>
                      <a:cubicBezTo>
                        <a:pt x="8551" y="3793"/>
                        <a:pt x="8552" y="3821"/>
                        <a:pt x="8553" y="3859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1" name="Graphic 10">
                  <a:extLst>
                    <a:ext uri="{FF2B5EF4-FFF2-40B4-BE49-F238E27FC236}">
                      <a16:creationId xmlns:a16="http://schemas.microsoft.com/office/drawing/2014/main" id="{ABC08B47-8D19-5425-7699-7DF424275C76}"/>
                    </a:ext>
                  </a:extLst>
                </p:cNvPr>
                <p:cNvSpPr/>
                <p:nvPr/>
              </p:nvSpPr>
              <p:spPr>
                <a:xfrm>
                  <a:off x="7703172" y="3714246"/>
                  <a:ext cx="530825" cy="530825"/>
                </a:xfrm>
                <a:custGeom>
                  <a:avLst/>
                  <a:gdLst>
                    <a:gd name="connsiteX0" fmla="*/ -4 w 241363"/>
                    <a:gd name="connsiteY0" fmla="*/ 120631 h 241363"/>
                    <a:gd name="connsiteX1" fmla="*/ 120678 w 241363"/>
                    <a:gd name="connsiteY1" fmla="*/ -51 h 241363"/>
                    <a:gd name="connsiteX2" fmla="*/ 241360 w 241363"/>
                    <a:gd name="connsiteY2" fmla="*/ 120631 h 241363"/>
                    <a:gd name="connsiteX3" fmla="*/ 120964 w 241363"/>
                    <a:gd name="connsiteY3" fmla="*/ 241313 h 241363"/>
                    <a:gd name="connsiteX4" fmla="*/ -4 w 241363"/>
                    <a:gd name="connsiteY4" fmla="*/ 120917 h 241363"/>
                    <a:gd name="connsiteX5" fmla="*/ -4 w 241363"/>
                    <a:gd name="connsiteY5" fmla="*/ 120631 h 241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363" h="241363">
                      <a:moveTo>
                        <a:pt x="-4" y="120631"/>
                      </a:moveTo>
                      <a:cubicBezTo>
                        <a:pt x="-4" y="53985"/>
                        <a:pt x="54028" y="-51"/>
                        <a:pt x="120678" y="-51"/>
                      </a:cubicBezTo>
                      <a:cubicBezTo>
                        <a:pt x="187329" y="-51"/>
                        <a:pt x="241360" y="53985"/>
                        <a:pt x="241360" y="120631"/>
                      </a:cubicBezTo>
                      <a:cubicBezTo>
                        <a:pt x="241360" y="187173"/>
                        <a:pt x="187503" y="241151"/>
                        <a:pt x="120964" y="241313"/>
                      </a:cubicBezTo>
                      <a:cubicBezTo>
                        <a:pt x="54314" y="241475"/>
                        <a:pt x="154" y="187563"/>
                        <a:pt x="-4" y="120917"/>
                      </a:cubicBezTo>
                      <a:cubicBezTo>
                        <a:pt x="-4" y="120822"/>
                        <a:pt x="-4" y="120727"/>
                        <a:pt x="-4" y="120631"/>
                      </a:cubicBezTo>
                    </a:path>
                  </a:pathLst>
                </a:custGeom>
                <a:solidFill>
                  <a:schemeClr val="bg1"/>
                </a:solidFill>
                <a:ln w="9525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2" name="Graphic 10">
                  <a:extLst>
                    <a:ext uri="{FF2B5EF4-FFF2-40B4-BE49-F238E27FC236}">
                      <a16:creationId xmlns:a16="http://schemas.microsoft.com/office/drawing/2014/main" id="{5B1C6C66-6FCA-72DF-AEE1-AEA6FD8E243A}"/>
                    </a:ext>
                  </a:extLst>
                </p:cNvPr>
                <p:cNvSpPr/>
                <p:nvPr/>
              </p:nvSpPr>
              <p:spPr>
                <a:xfrm>
                  <a:off x="7815454" y="3839935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3" name="Graphic 10">
                  <a:extLst>
                    <a:ext uri="{FF2B5EF4-FFF2-40B4-BE49-F238E27FC236}">
                      <a16:creationId xmlns:a16="http://schemas.microsoft.com/office/drawing/2014/main" id="{F01DF1AC-0D98-8575-DFBB-11A60ACCBE2D}"/>
                    </a:ext>
                  </a:extLst>
                </p:cNvPr>
                <p:cNvSpPr/>
                <p:nvPr/>
              </p:nvSpPr>
              <p:spPr>
                <a:xfrm>
                  <a:off x="8084219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4" name="Graphic 10">
                  <a:extLst>
                    <a:ext uri="{FF2B5EF4-FFF2-40B4-BE49-F238E27FC236}">
                      <a16:creationId xmlns:a16="http://schemas.microsoft.com/office/drawing/2014/main" id="{7A1FE9C6-4A5B-68B2-1CB6-DF3A2950768D}"/>
                    </a:ext>
                  </a:extLst>
                </p:cNvPr>
                <p:cNvSpPr/>
                <p:nvPr/>
              </p:nvSpPr>
              <p:spPr>
                <a:xfrm>
                  <a:off x="8065576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5" name="Graphic 10">
                  <a:extLst>
                    <a:ext uri="{FF2B5EF4-FFF2-40B4-BE49-F238E27FC236}">
                      <a16:creationId xmlns:a16="http://schemas.microsoft.com/office/drawing/2014/main" id="{DDD3CC4F-0180-73A6-D6BB-C575163EE52A}"/>
                    </a:ext>
                  </a:extLst>
                </p:cNvPr>
                <p:cNvSpPr/>
                <p:nvPr/>
              </p:nvSpPr>
              <p:spPr>
                <a:xfrm>
                  <a:off x="8046933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6" name="Graphic 10">
                  <a:extLst>
                    <a:ext uri="{FF2B5EF4-FFF2-40B4-BE49-F238E27FC236}">
                      <a16:creationId xmlns:a16="http://schemas.microsoft.com/office/drawing/2014/main" id="{507CC779-8C4F-3D84-5937-728E1B379F7B}"/>
                    </a:ext>
                  </a:extLst>
                </p:cNvPr>
                <p:cNvSpPr/>
                <p:nvPr/>
              </p:nvSpPr>
              <p:spPr>
                <a:xfrm>
                  <a:off x="8029754" y="3866328"/>
                  <a:ext cx="7750" cy="27860"/>
                </a:xfrm>
                <a:custGeom>
                  <a:avLst/>
                  <a:gdLst>
                    <a:gd name="connsiteX0" fmla="*/ 0 w 3524"/>
                    <a:gd name="connsiteY0" fmla="*/ 0 h 12668"/>
                    <a:gd name="connsiteX1" fmla="*/ 3524 w 3524"/>
                    <a:gd name="connsiteY1" fmla="*/ 0 h 12668"/>
                    <a:gd name="connsiteX2" fmla="*/ 3524 w 3524"/>
                    <a:gd name="connsiteY2" fmla="*/ 12668 h 12668"/>
                    <a:gd name="connsiteX3" fmla="*/ 0 w 3524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668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7" name="Graphic 10">
                  <a:extLst>
                    <a:ext uri="{FF2B5EF4-FFF2-40B4-BE49-F238E27FC236}">
                      <a16:creationId xmlns:a16="http://schemas.microsoft.com/office/drawing/2014/main" id="{A2B8CD51-F250-230C-6C42-D26E0141C919}"/>
                    </a:ext>
                  </a:extLst>
                </p:cNvPr>
                <p:cNvSpPr/>
                <p:nvPr/>
              </p:nvSpPr>
              <p:spPr>
                <a:xfrm>
                  <a:off x="8011111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8" name="Graphic 10">
                  <a:extLst>
                    <a:ext uri="{FF2B5EF4-FFF2-40B4-BE49-F238E27FC236}">
                      <a16:creationId xmlns:a16="http://schemas.microsoft.com/office/drawing/2014/main" id="{B9A58931-4F55-CD41-4530-592C9524108A}"/>
                    </a:ext>
                  </a:extLst>
                </p:cNvPr>
                <p:cNvSpPr/>
                <p:nvPr/>
              </p:nvSpPr>
              <p:spPr>
                <a:xfrm>
                  <a:off x="7992677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499" name="Graphic 10">
                  <a:extLst>
                    <a:ext uri="{FF2B5EF4-FFF2-40B4-BE49-F238E27FC236}">
                      <a16:creationId xmlns:a16="http://schemas.microsoft.com/office/drawing/2014/main" id="{2669B953-4249-8609-2317-74DF47691589}"/>
                    </a:ext>
                  </a:extLst>
                </p:cNvPr>
                <p:cNvSpPr/>
                <p:nvPr/>
              </p:nvSpPr>
              <p:spPr>
                <a:xfrm>
                  <a:off x="7975498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0" name="Graphic 10">
                  <a:extLst>
                    <a:ext uri="{FF2B5EF4-FFF2-40B4-BE49-F238E27FC236}">
                      <a16:creationId xmlns:a16="http://schemas.microsoft.com/office/drawing/2014/main" id="{4CCE9644-16FB-BCBF-36BA-5022960202EA}"/>
                    </a:ext>
                  </a:extLst>
                </p:cNvPr>
                <p:cNvSpPr/>
                <p:nvPr/>
              </p:nvSpPr>
              <p:spPr>
                <a:xfrm>
                  <a:off x="7956855" y="3866328"/>
                  <a:ext cx="9215" cy="27860"/>
                </a:xfrm>
                <a:custGeom>
                  <a:avLst/>
                  <a:gdLst>
                    <a:gd name="connsiteX0" fmla="*/ 0 w 4190"/>
                    <a:gd name="connsiteY0" fmla="*/ 0 h 12668"/>
                    <a:gd name="connsiteX1" fmla="*/ 4191 w 4190"/>
                    <a:gd name="connsiteY1" fmla="*/ 0 h 12668"/>
                    <a:gd name="connsiteX2" fmla="*/ 4191 w 4190"/>
                    <a:gd name="connsiteY2" fmla="*/ 12668 h 12668"/>
                    <a:gd name="connsiteX3" fmla="*/ 0 w 4190"/>
                    <a:gd name="connsiteY3" fmla="*/ 12668 h 12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668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668"/>
                      </a:lnTo>
                      <a:lnTo>
                        <a:pt x="0" y="1266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1" name="Graphic 10">
                  <a:extLst>
                    <a:ext uri="{FF2B5EF4-FFF2-40B4-BE49-F238E27FC236}">
                      <a16:creationId xmlns:a16="http://schemas.microsoft.com/office/drawing/2014/main" id="{3DAA7054-4BC4-3975-D21A-4308980B3F22}"/>
                    </a:ext>
                  </a:extLst>
                </p:cNvPr>
                <p:cNvSpPr/>
                <p:nvPr/>
              </p:nvSpPr>
              <p:spPr>
                <a:xfrm>
                  <a:off x="7841641" y="3870938"/>
                  <a:ext cx="18854" cy="18852"/>
                </a:xfrm>
                <a:custGeom>
                  <a:avLst/>
                  <a:gdLst>
                    <a:gd name="connsiteX0" fmla="*/ 8569 w 8573"/>
                    <a:gd name="connsiteY0" fmla="*/ 4236 h 8572"/>
                    <a:gd name="connsiteX1" fmla="*/ 4282 w 8573"/>
                    <a:gd name="connsiteY1" fmla="*/ 8522 h 8572"/>
                    <a:gd name="connsiteX2" fmla="*/ -4 w 8573"/>
                    <a:gd name="connsiteY2" fmla="*/ 4236 h 8572"/>
                    <a:gd name="connsiteX3" fmla="*/ 4284 w 8573"/>
                    <a:gd name="connsiteY3" fmla="*/ -51 h 8572"/>
                    <a:gd name="connsiteX4" fmla="*/ 4378 w 8573"/>
                    <a:gd name="connsiteY4" fmla="*/ -51 h 8572"/>
                    <a:gd name="connsiteX5" fmla="*/ 8570 w 8573"/>
                    <a:gd name="connsiteY5" fmla="*/ 4140 h 8572"/>
                    <a:gd name="connsiteX6" fmla="*/ 8569 w 8573"/>
                    <a:gd name="connsiteY6" fmla="*/ 4236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2">
                      <a:moveTo>
                        <a:pt x="8569" y="4236"/>
                      </a:moveTo>
                      <a:cubicBezTo>
                        <a:pt x="8568" y="6607"/>
                        <a:pt x="6649" y="8522"/>
                        <a:pt x="4282" y="8522"/>
                      </a:cubicBezTo>
                      <a:cubicBezTo>
                        <a:pt x="1915" y="8522"/>
                        <a:pt x="-5" y="6598"/>
                        <a:pt x="-4" y="4236"/>
                      </a:cubicBezTo>
                      <a:cubicBezTo>
                        <a:pt x="-3" y="1864"/>
                        <a:pt x="1917" y="-51"/>
                        <a:pt x="4284" y="-51"/>
                      </a:cubicBezTo>
                      <a:cubicBezTo>
                        <a:pt x="4315" y="-51"/>
                        <a:pt x="4346" y="-51"/>
                        <a:pt x="4378" y="-51"/>
                      </a:cubicBezTo>
                      <a:cubicBezTo>
                        <a:pt x="6692" y="-51"/>
                        <a:pt x="8569" y="1826"/>
                        <a:pt x="8570" y="4140"/>
                      </a:cubicBezTo>
                      <a:cubicBezTo>
                        <a:pt x="8570" y="4169"/>
                        <a:pt x="8570" y="4207"/>
                        <a:pt x="8569" y="4236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2" name="Graphic 10">
                  <a:extLst>
                    <a:ext uri="{FF2B5EF4-FFF2-40B4-BE49-F238E27FC236}">
                      <a16:creationId xmlns:a16="http://schemas.microsoft.com/office/drawing/2014/main" id="{65B261C2-85CC-16E5-9BB2-92FB4605E150}"/>
                    </a:ext>
                  </a:extLst>
                </p:cNvPr>
                <p:cNvSpPr/>
                <p:nvPr/>
              </p:nvSpPr>
              <p:spPr>
                <a:xfrm>
                  <a:off x="7815454" y="3937761"/>
                  <a:ext cx="306679" cy="82326"/>
                </a:xfrm>
                <a:custGeom>
                  <a:avLst/>
                  <a:gdLst>
                    <a:gd name="connsiteX0" fmla="*/ 139442 w 139445"/>
                    <a:gd name="connsiteY0" fmla="*/ -51 h 37433"/>
                    <a:gd name="connsiteX1" fmla="*/ -4 w 139445"/>
                    <a:gd name="connsiteY1" fmla="*/ -51 h 37433"/>
                    <a:gd name="connsiteX2" fmla="*/ -4 w 139445"/>
                    <a:gd name="connsiteY2" fmla="*/ 37383 h 37433"/>
                    <a:gd name="connsiteX3" fmla="*/ 139442 w 139445"/>
                    <a:gd name="connsiteY3" fmla="*/ 37383 h 37433"/>
                    <a:gd name="connsiteX4" fmla="*/ 135347 w 139445"/>
                    <a:gd name="connsiteY4" fmla="*/ 33192 h 37433"/>
                    <a:gd name="connsiteX5" fmla="*/ 4092 w 139445"/>
                    <a:gd name="connsiteY5" fmla="*/ 33192 h 37433"/>
                    <a:gd name="connsiteX6" fmla="*/ 4092 w 139445"/>
                    <a:gd name="connsiteY6" fmla="*/ 4617 h 37433"/>
                    <a:gd name="connsiteX7" fmla="*/ 134966 w 139445"/>
                    <a:gd name="connsiteY7" fmla="*/ 4617 h 37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7433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7383"/>
                      </a:lnTo>
                      <a:lnTo>
                        <a:pt x="139442" y="37383"/>
                      </a:lnTo>
                      <a:close/>
                      <a:moveTo>
                        <a:pt x="135347" y="33192"/>
                      </a:moveTo>
                      <a:lnTo>
                        <a:pt x="4092" y="33192"/>
                      </a:lnTo>
                      <a:lnTo>
                        <a:pt x="4092" y="4617"/>
                      </a:lnTo>
                      <a:lnTo>
                        <a:pt x="134966" y="461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3" name="Graphic 10">
                  <a:extLst>
                    <a:ext uri="{FF2B5EF4-FFF2-40B4-BE49-F238E27FC236}">
                      <a16:creationId xmlns:a16="http://schemas.microsoft.com/office/drawing/2014/main" id="{79ADBDAF-85E1-0194-CCFA-99DF3F7A7A7C}"/>
                    </a:ext>
                  </a:extLst>
                </p:cNvPr>
                <p:cNvSpPr/>
                <p:nvPr/>
              </p:nvSpPr>
              <p:spPr>
                <a:xfrm>
                  <a:off x="8084219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4" name="Graphic 10">
                  <a:extLst>
                    <a:ext uri="{FF2B5EF4-FFF2-40B4-BE49-F238E27FC236}">
                      <a16:creationId xmlns:a16="http://schemas.microsoft.com/office/drawing/2014/main" id="{76B64244-576F-3157-E124-9772421C947B}"/>
                    </a:ext>
                  </a:extLst>
                </p:cNvPr>
                <p:cNvSpPr/>
                <p:nvPr/>
              </p:nvSpPr>
              <p:spPr>
                <a:xfrm>
                  <a:off x="8065576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5" name="Graphic 10">
                  <a:extLst>
                    <a:ext uri="{FF2B5EF4-FFF2-40B4-BE49-F238E27FC236}">
                      <a16:creationId xmlns:a16="http://schemas.microsoft.com/office/drawing/2014/main" id="{9B305FA3-0093-923E-1B6C-A511BADCE4AE}"/>
                    </a:ext>
                  </a:extLst>
                </p:cNvPr>
                <p:cNvSpPr/>
                <p:nvPr/>
              </p:nvSpPr>
              <p:spPr>
                <a:xfrm>
                  <a:off x="8046933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6" name="Graphic 10">
                  <a:extLst>
                    <a:ext uri="{FF2B5EF4-FFF2-40B4-BE49-F238E27FC236}">
                      <a16:creationId xmlns:a16="http://schemas.microsoft.com/office/drawing/2014/main" id="{9F27AE0A-18C4-8066-B629-7F7A5A97BD31}"/>
                    </a:ext>
                  </a:extLst>
                </p:cNvPr>
                <p:cNvSpPr/>
                <p:nvPr/>
              </p:nvSpPr>
              <p:spPr>
                <a:xfrm>
                  <a:off x="8029754" y="3965624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7" name="Graphic 10">
                  <a:extLst>
                    <a:ext uri="{FF2B5EF4-FFF2-40B4-BE49-F238E27FC236}">
                      <a16:creationId xmlns:a16="http://schemas.microsoft.com/office/drawing/2014/main" id="{AFE69C05-67EF-9EB7-63C2-9A3B11706EBC}"/>
                    </a:ext>
                  </a:extLst>
                </p:cNvPr>
                <p:cNvSpPr/>
                <p:nvPr/>
              </p:nvSpPr>
              <p:spPr>
                <a:xfrm>
                  <a:off x="8011111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8" name="Graphic 10">
                  <a:extLst>
                    <a:ext uri="{FF2B5EF4-FFF2-40B4-BE49-F238E27FC236}">
                      <a16:creationId xmlns:a16="http://schemas.microsoft.com/office/drawing/2014/main" id="{1BDA6393-1D19-B533-FF9D-4894ACA0EC26}"/>
                    </a:ext>
                  </a:extLst>
                </p:cNvPr>
                <p:cNvSpPr/>
                <p:nvPr/>
              </p:nvSpPr>
              <p:spPr>
                <a:xfrm>
                  <a:off x="7992677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09" name="Graphic 10">
                  <a:extLst>
                    <a:ext uri="{FF2B5EF4-FFF2-40B4-BE49-F238E27FC236}">
                      <a16:creationId xmlns:a16="http://schemas.microsoft.com/office/drawing/2014/main" id="{00A5FD0C-FBA5-4626-5B63-99C75A7AB889}"/>
                    </a:ext>
                  </a:extLst>
                </p:cNvPr>
                <p:cNvSpPr/>
                <p:nvPr/>
              </p:nvSpPr>
              <p:spPr>
                <a:xfrm>
                  <a:off x="7975498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0" name="Graphic 10">
                  <a:extLst>
                    <a:ext uri="{FF2B5EF4-FFF2-40B4-BE49-F238E27FC236}">
                      <a16:creationId xmlns:a16="http://schemas.microsoft.com/office/drawing/2014/main" id="{B08D6C6F-53F7-5486-4529-F1765D2E8193}"/>
                    </a:ext>
                  </a:extLst>
                </p:cNvPr>
                <p:cNvSpPr/>
                <p:nvPr/>
              </p:nvSpPr>
              <p:spPr>
                <a:xfrm>
                  <a:off x="7956855" y="3965624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1" name="Graphic 10">
                  <a:extLst>
                    <a:ext uri="{FF2B5EF4-FFF2-40B4-BE49-F238E27FC236}">
                      <a16:creationId xmlns:a16="http://schemas.microsoft.com/office/drawing/2014/main" id="{87029DD4-58DA-CE2D-8BB7-1C0379FB541C}"/>
                    </a:ext>
                  </a:extLst>
                </p:cNvPr>
                <p:cNvSpPr/>
                <p:nvPr/>
              </p:nvSpPr>
              <p:spPr>
                <a:xfrm>
                  <a:off x="7841698" y="3970438"/>
                  <a:ext cx="18852" cy="18852"/>
                </a:xfrm>
                <a:custGeom>
                  <a:avLst/>
                  <a:gdLst>
                    <a:gd name="connsiteX0" fmla="*/ 8542 w 8572"/>
                    <a:gd name="connsiteY0" fmla="*/ 3761 h 8572"/>
                    <a:gd name="connsiteX1" fmla="*/ 4758 w 8572"/>
                    <a:gd name="connsiteY1" fmla="*/ 8495 h 8572"/>
                    <a:gd name="connsiteX2" fmla="*/ 23 w 8572"/>
                    <a:gd name="connsiteY2" fmla="*/ 4713 h 8572"/>
                    <a:gd name="connsiteX3" fmla="*/ 3807 w 8572"/>
                    <a:gd name="connsiteY3" fmla="*/ -21 h 8572"/>
                    <a:gd name="connsiteX4" fmla="*/ 4351 w 8572"/>
                    <a:gd name="connsiteY4" fmla="*/ -49 h 8572"/>
                    <a:gd name="connsiteX5" fmla="*/ 8542 w 8572"/>
                    <a:gd name="connsiteY5" fmla="*/ 3761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" h="8572">
                      <a:moveTo>
                        <a:pt x="8542" y="3761"/>
                      </a:moveTo>
                      <a:cubicBezTo>
                        <a:pt x="8805" y="6113"/>
                        <a:pt x="7111" y="8238"/>
                        <a:pt x="4758" y="8495"/>
                      </a:cubicBezTo>
                      <a:cubicBezTo>
                        <a:pt x="2405" y="8761"/>
                        <a:pt x="285" y="7066"/>
                        <a:pt x="23" y="4713"/>
                      </a:cubicBezTo>
                      <a:cubicBezTo>
                        <a:pt x="-240" y="2361"/>
                        <a:pt x="1454" y="237"/>
                        <a:pt x="3807" y="-21"/>
                      </a:cubicBezTo>
                      <a:cubicBezTo>
                        <a:pt x="3988" y="-40"/>
                        <a:pt x="4169" y="-49"/>
                        <a:pt x="4351" y="-49"/>
                      </a:cubicBezTo>
                      <a:cubicBezTo>
                        <a:pt x="6543" y="-106"/>
                        <a:pt x="8390" y="1570"/>
                        <a:pt x="8542" y="3761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2" name="Graphic 10">
                  <a:extLst>
                    <a:ext uri="{FF2B5EF4-FFF2-40B4-BE49-F238E27FC236}">
                      <a16:creationId xmlns:a16="http://schemas.microsoft.com/office/drawing/2014/main" id="{80F9AC10-55D8-7541-332A-2B593DF17ED3}"/>
                    </a:ext>
                  </a:extLst>
                </p:cNvPr>
                <p:cNvSpPr/>
                <p:nvPr/>
              </p:nvSpPr>
              <p:spPr>
                <a:xfrm>
                  <a:off x="7815454" y="4037056"/>
                  <a:ext cx="306679" cy="80859"/>
                </a:xfrm>
                <a:custGeom>
                  <a:avLst/>
                  <a:gdLst>
                    <a:gd name="connsiteX0" fmla="*/ 139442 w 139445"/>
                    <a:gd name="connsiteY0" fmla="*/ -51 h 36766"/>
                    <a:gd name="connsiteX1" fmla="*/ -4 w 139445"/>
                    <a:gd name="connsiteY1" fmla="*/ -51 h 36766"/>
                    <a:gd name="connsiteX2" fmla="*/ -4 w 139445"/>
                    <a:gd name="connsiteY2" fmla="*/ 36716 h 36766"/>
                    <a:gd name="connsiteX3" fmla="*/ 139442 w 139445"/>
                    <a:gd name="connsiteY3" fmla="*/ 36716 h 36766"/>
                    <a:gd name="connsiteX4" fmla="*/ 135347 w 139445"/>
                    <a:gd name="connsiteY4" fmla="*/ 32620 h 36766"/>
                    <a:gd name="connsiteX5" fmla="*/ 4092 w 139445"/>
                    <a:gd name="connsiteY5" fmla="*/ 32620 h 36766"/>
                    <a:gd name="connsiteX6" fmla="*/ 4092 w 139445"/>
                    <a:gd name="connsiteY6" fmla="*/ 4045 h 36766"/>
                    <a:gd name="connsiteX7" fmla="*/ 134966 w 139445"/>
                    <a:gd name="connsiteY7" fmla="*/ 4045 h 3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45" h="36766">
                      <a:moveTo>
                        <a:pt x="139442" y="-51"/>
                      </a:moveTo>
                      <a:lnTo>
                        <a:pt x="-4" y="-51"/>
                      </a:lnTo>
                      <a:lnTo>
                        <a:pt x="-4" y="36716"/>
                      </a:lnTo>
                      <a:lnTo>
                        <a:pt x="139442" y="36716"/>
                      </a:lnTo>
                      <a:close/>
                      <a:moveTo>
                        <a:pt x="135347" y="32620"/>
                      </a:moveTo>
                      <a:lnTo>
                        <a:pt x="4092" y="32620"/>
                      </a:lnTo>
                      <a:lnTo>
                        <a:pt x="4092" y="4045"/>
                      </a:lnTo>
                      <a:lnTo>
                        <a:pt x="134966" y="404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3" name="Graphic 10">
                  <a:extLst>
                    <a:ext uri="{FF2B5EF4-FFF2-40B4-BE49-F238E27FC236}">
                      <a16:creationId xmlns:a16="http://schemas.microsoft.com/office/drawing/2014/main" id="{F83F273B-37BA-FCBD-AA95-D30EB79EA580}"/>
                    </a:ext>
                  </a:extLst>
                </p:cNvPr>
                <p:cNvSpPr/>
                <p:nvPr/>
              </p:nvSpPr>
              <p:spPr>
                <a:xfrm>
                  <a:off x="8084219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4" name="Graphic 10">
                  <a:extLst>
                    <a:ext uri="{FF2B5EF4-FFF2-40B4-BE49-F238E27FC236}">
                      <a16:creationId xmlns:a16="http://schemas.microsoft.com/office/drawing/2014/main" id="{DA3C3B7F-5D77-92F0-D926-9E5F49B56998}"/>
                    </a:ext>
                  </a:extLst>
                </p:cNvPr>
                <p:cNvSpPr/>
                <p:nvPr/>
              </p:nvSpPr>
              <p:spPr>
                <a:xfrm>
                  <a:off x="8065576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5" name="Graphic 10">
                  <a:extLst>
                    <a:ext uri="{FF2B5EF4-FFF2-40B4-BE49-F238E27FC236}">
                      <a16:creationId xmlns:a16="http://schemas.microsoft.com/office/drawing/2014/main" id="{94BF2BFE-C702-E0FA-D095-50E9CD95B2C0}"/>
                    </a:ext>
                  </a:extLst>
                </p:cNvPr>
                <p:cNvSpPr/>
                <p:nvPr/>
              </p:nvSpPr>
              <p:spPr>
                <a:xfrm>
                  <a:off x="8046933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6" name="Graphic 10">
                  <a:extLst>
                    <a:ext uri="{FF2B5EF4-FFF2-40B4-BE49-F238E27FC236}">
                      <a16:creationId xmlns:a16="http://schemas.microsoft.com/office/drawing/2014/main" id="{710898E1-BD88-582B-332D-C01038AB574C}"/>
                    </a:ext>
                  </a:extLst>
                </p:cNvPr>
                <p:cNvSpPr/>
                <p:nvPr/>
              </p:nvSpPr>
              <p:spPr>
                <a:xfrm>
                  <a:off x="8029754" y="4065128"/>
                  <a:ext cx="7750" cy="26394"/>
                </a:xfrm>
                <a:custGeom>
                  <a:avLst/>
                  <a:gdLst>
                    <a:gd name="connsiteX0" fmla="*/ 0 w 3524"/>
                    <a:gd name="connsiteY0" fmla="*/ 0 h 12001"/>
                    <a:gd name="connsiteX1" fmla="*/ 3524 w 3524"/>
                    <a:gd name="connsiteY1" fmla="*/ 0 h 12001"/>
                    <a:gd name="connsiteX2" fmla="*/ 3524 w 3524"/>
                    <a:gd name="connsiteY2" fmla="*/ 12002 h 12001"/>
                    <a:gd name="connsiteX3" fmla="*/ 0 w 3524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4" h="12001">
                      <a:moveTo>
                        <a:pt x="0" y="0"/>
                      </a:moveTo>
                      <a:lnTo>
                        <a:pt x="3524" y="0"/>
                      </a:lnTo>
                      <a:lnTo>
                        <a:pt x="3524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7" name="Graphic 10">
                  <a:extLst>
                    <a:ext uri="{FF2B5EF4-FFF2-40B4-BE49-F238E27FC236}">
                      <a16:creationId xmlns:a16="http://schemas.microsoft.com/office/drawing/2014/main" id="{B018F014-EC0E-E23C-560E-439953687C5B}"/>
                    </a:ext>
                  </a:extLst>
                </p:cNvPr>
                <p:cNvSpPr/>
                <p:nvPr/>
              </p:nvSpPr>
              <p:spPr>
                <a:xfrm>
                  <a:off x="8011111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8" name="Graphic 10">
                  <a:extLst>
                    <a:ext uri="{FF2B5EF4-FFF2-40B4-BE49-F238E27FC236}">
                      <a16:creationId xmlns:a16="http://schemas.microsoft.com/office/drawing/2014/main" id="{E46C0A3C-9FF7-51B3-8774-B5F4E5879960}"/>
                    </a:ext>
                  </a:extLst>
                </p:cNvPr>
                <p:cNvSpPr/>
                <p:nvPr/>
              </p:nvSpPr>
              <p:spPr>
                <a:xfrm>
                  <a:off x="7992677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19" name="Graphic 10">
                  <a:extLst>
                    <a:ext uri="{FF2B5EF4-FFF2-40B4-BE49-F238E27FC236}">
                      <a16:creationId xmlns:a16="http://schemas.microsoft.com/office/drawing/2014/main" id="{B9A9EC2C-908A-BFF8-6985-8AF8873A7C4C}"/>
                    </a:ext>
                  </a:extLst>
                </p:cNvPr>
                <p:cNvSpPr/>
                <p:nvPr/>
              </p:nvSpPr>
              <p:spPr>
                <a:xfrm>
                  <a:off x="7975498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20" name="Graphic 10">
                  <a:extLst>
                    <a:ext uri="{FF2B5EF4-FFF2-40B4-BE49-F238E27FC236}">
                      <a16:creationId xmlns:a16="http://schemas.microsoft.com/office/drawing/2014/main" id="{B700C454-4523-687B-C040-650875F1D57F}"/>
                    </a:ext>
                  </a:extLst>
                </p:cNvPr>
                <p:cNvSpPr/>
                <p:nvPr/>
              </p:nvSpPr>
              <p:spPr>
                <a:xfrm>
                  <a:off x="7956855" y="4065128"/>
                  <a:ext cx="9215" cy="26394"/>
                </a:xfrm>
                <a:custGeom>
                  <a:avLst/>
                  <a:gdLst>
                    <a:gd name="connsiteX0" fmla="*/ 0 w 4190"/>
                    <a:gd name="connsiteY0" fmla="*/ 0 h 12001"/>
                    <a:gd name="connsiteX1" fmla="*/ 4191 w 4190"/>
                    <a:gd name="connsiteY1" fmla="*/ 0 h 12001"/>
                    <a:gd name="connsiteX2" fmla="*/ 4191 w 4190"/>
                    <a:gd name="connsiteY2" fmla="*/ 12002 h 12001"/>
                    <a:gd name="connsiteX3" fmla="*/ 0 w 4190"/>
                    <a:gd name="connsiteY3" fmla="*/ 12002 h 12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0" h="12001">
                      <a:moveTo>
                        <a:pt x="0" y="0"/>
                      </a:moveTo>
                      <a:lnTo>
                        <a:pt x="4191" y="0"/>
                      </a:lnTo>
                      <a:lnTo>
                        <a:pt x="4191" y="12002"/>
                      </a:lnTo>
                      <a:lnTo>
                        <a:pt x="0" y="120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  <p:sp>
              <p:nvSpPr>
                <p:cNvPr id="521" name="Graphic 10">
                  <a:extLst>
                    <a:ext uri="{FF2B5EF4-FFF2-40B4-BE49-F238E27FC236}">
                      <a16:creationId xmlns:a16="http://schemas.microsoft.com/office/drawing/2014/main" id="{6795CA2B-A602-13C1-118B-5F2576FC7E19}"/>
                    </a:ext>
                  </a:extLst>
                </p:cNvPr>
                <p:cNvSpPr/>
                <p:nvPr/>
              </p:nvSpPr>
              <p:spPr>
                <a:xfrm>
                  <a:off x="7841676" y="4069725"/>
                  <a:ext cx="18854" cy="18859"/>
                </a:xfrm>
                <a:custGeom>
                  <a:avLst/>
                  <a:gdLst>
                    <a:gd name="connsiteX0" fmla="*/ 8553 w 8573"/>
                    <a:gd name="connsiteY0" fmla="*/ 3859 h 8575"/>
                    <a:gd name="connsiteX1" fmla="*/ 4664 w 8573"/>
                    <a:gd name="connsiteY1" fmla="*/ 8508 h 8575"/>
                    <a:gd name="connsiteX2" fmla="*/ 13 w 8573"/>
                    <a:gd name="connsiteY2" fmla="*/ 4621 h 8575"/>
                    <a:gd name="connsiteX3" fmla="*/ 3902 w 8573"/>
                    <a:gd name="connsiteY3" fmla="*/ -27 h 8575"/>
                    <a:gd name="connsiteX4" fmla="*/ 4362 w 8573"/>
                    <a:gd name="connsiteY4" fmla="*/ -46 h 8575"/>
                    <a:gd name="connsiteX5" fmla="*/ 8549 w 8573"/>
                    <a:gd name="connsiteY5" fmla="*/ 3755 h 8575"/>
                    <a:gd name="connsiteX6" fmla="*/ 8553 w 8573"/>
                    <a:gd name="connsiteY6" fmla="*/ 3859 h 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3" h="8575">
                      <a:moveTo>
                        <a:pt x="8553" y="3859"/>
                      </a:moveTo>
                      <a:cubicBezTo>
                        <a:pt x="8762" y="6222"/>
                        <a:pt x="7021" y="8298"/>
                        <a:pt x="4664" y="8508"/>
                      </a:cubicBezTo>
                      <a:cubicBezTo>
                        <a:pt x="2305" y="8717"/>
                        <a:pt x="224" y="6974"/>
                        <a:pt x="13" y="4621"/>
                      </a:cubicBezTo>
                      <a:cubicBezTo>
                        <a:pt x="-196" y="2259"/>
                        <a:pt x="1545" y="183"/>
                        <a:pt x="3902" y="-27"/>
                      </a:cubicBezTo>
                      <a:cubicBezTo>
                        <a:pt x="4056" y="-46"/>
                        <a:pt x="4208" y="-46"/>
                        <a:pt x="4362" y="-46"/>
                      </a:cubicBezTo>
                      <a:cubicBezTo>
                        <a:pt x="6569" y="-151"/>
                        <a:pt x="8443" y="1554"/>
                        <a:pt x="8549" y="3755"/>
                      </a:cubicBezTo>
                      <a:cubicBezTo>
                        <a:pt x="8551" y="3793"/>
                        <a:pt x="8552" y="3821"/>
                        <a:pt x="8553" y="3859"/>
                      </a:cubicBezTo>
                    </a:path>
                  </a:pathLst>
                </a:custGeom>
                <a:solidFill>
                  <a:schemeClr val="tx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3304"/>
                  <a:endParaRPr lang="en-US" sz="1796">
                    <a:solidFill>
                      <a:srgbClr val="717074"/>
                    </a:solidFill>
                    <a:latin typeface="Metropolis"/>
                  </a:endParaRPr>
                </a:p>
              </p:txBody>
            </p:sp>
          </p:grpSp>
        </p:grpSp>
      </p:grp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5759284A-50B1-96F8-B0E8-B06C5DD70945}"/>
              </a:ext>
            </a:extLst>
          </p:cNvPr>
          <p:cNvGrpSpPr/>
          <p:nvPr/>
        </p:nvGrpSpPr>
        <p:grpSpPr>
          <a:xfrm>
            <a:off x="10187217" y="3352787"/>
            <a:ext cx="1593877" cy="2451355"/>
            <a:chOff x="10189348" y="3352745"/>
            <a:chExt cx="1594707" cy="2452633"/>
          </a:xfrm>
        </p:grpSpPr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BC2BDED0-F08C-6E90-E616-25930DD7A2A1}"/>
                </a:ext>
              </a:extLst>
            </p:cNvPr>
            <p:cNvSpPr/>
            <p:nvPr/>
          </p:nvSpPr>
          <p:spPr>
            <a:xfrm>
              <a:off x="10189348" y="3352745"/>
              <a:ext cx="1594707" cy="1380143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44" tIns="45672" rIns="91344" bIns="456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04">
                <a:spcAft>
                  <a:spcPts val="600"/>
                </a:spcAft>
              </a:pPr>
              <a:endParaRPr lang="en-US" sz="1200">
                <a:solidFill>
                  <a:srgbClr val="FFFFFF"/>
                </a:solidFill>
                <a:latin typeface="Metropolis"/>
              </a:endParaRP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78247FAD-6669-CDC1-8C2E-69A2B0CF9A05}"/>
                </a:ext>
              </a:extLst>
            </p:cNvPr>
            <p:cNvSpPr txBox="1"/>
            <p:nvPr/>
          </p:nvSpPr>
          <p:spPr>
            <a:xfrm>
              <a:off x="10249772" y="4958992"/>
              <a:ext cx="1473858" cy="846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913304">
                <a:defRPr/>
              </a:pPr>
              <a:r>
                <a:rPr lang="en-US" sz="1100" b="1">
                  <a:solidFill>
                    <a:schemeClr val="tx2"/>
                  </a:solidFill>
                  <a:latin typeface="Metropolis"/>
                </a:rPr>
                <a:t>Ransomware Recovery:</a:t>
              </a:r>
            </a:p>
            <a:p>
              <a:pPr algn="ctr" defTabSz="913304">
                <a:defRPr/>
              </a:pPr>
              <a:r>
                <a:rPr lang="en-US" sz="1100">
                  <a:solidFill>
                    <a:schemeClr val="tx2"/>
                  </a:solidFill>
                  <a:latin typeface="Metropolis"/>
                </a:rPr>
                <a:t>Per VM Isolated Recovery Environment</a:t>
              </a:r>
            </a:p>
          </p:txBody>
        </p: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C3D2AE98-4A03-8C21-6F92-84752B7365B9}"/>
                </a:ext>
              </a:extLst>
            </p:cNvPr>
            <p:cNvGrpSpPr/>
            <p:nvPr/>
          </p:nvGrpSpPr>
          <p:grpSpPr>
            <a:xfrm>
              <a:off x="10390231" y="3429639"/>
              <a:ext cx="1192940" cy="1194574"/>
              <a:chOff x="10291220" y="3429639"/>
              <a:chExt cx="1192940" cy="1194574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00620E1A-FCDD-4422-20CD-2FDE0A6E07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1220" y="3429639"/>
                <a:ext cx="551563" cy="548640"/>
                <a:chOff x="1601474" y="1834421"/>
                <a:chExt cx="632941" cy="629587"/>
              </a:xfrm>
            </p:grpSpPr>
            <p:pic>
              <p:nvPicPr>
                <p:cNvPr id="527" name="Picture Placeholder 104">
                  <a:extLst>
                    <a:ext uri="{FF2B5EF4-FFF2-40B4-BE49-F238E27FC236}">
                      <a16:creationId xmlns:a16="http://schemas.microsoft.com/office/drawing/2014/main" id="{68B81920-FFB4-1868-7D3D-0A207FD704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777215" y="2004022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528" name="Rectangle 527">
                  <a:extLst>
                    <a:ext uri="{FF2B5EF4-FFF2-40B4-BE49-F238E27FC236}">
                      <a16:creationId xmlns:a16="http://schemas.microsoft.com/office/drawing/2014/main" id="{1628E894-3753-EA1B-AF11-4CBDA41AD6C5}"/>
                    </a:ext>
                  </a:extLst>
                </p:cNvPr>
                <p:cNvSpPr/>
                <p:nvPr/>
              </p:nvSpPr>
              <p:spPr>
                <a:xfrm>
                  <a:off x="1601474" y="1834421"/>
                  <a:ext cx="629587" cy="629587"/>
                </a:xfrm>
                <a:prstGeom prst="rect">
                  <a:avLst/>
                </a:prstGeom>
                <a:noFill/>
                <a:ln w="15875">
                  <a:solidFill>
                    <a:schemeClr val="accent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29" name="Picture Placeholder 89" descr="Security Lifecycle&#10;">
                  <a:extLst>
                    <a:ext uri="{FF2B5EF4-FFF2-40B4-BE49-F238E27FC236}">
                      <a16:creationId xmlns:a16="http://schemas.microsoft.com/office/drawing/2014/main" id="{3D1C49AA-E56F-C49E-180E-051A29CFCE1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601474" y="1834421"/>
                  <a:ext cx="229506" cy="228600"/>
                  <a:chOff x="8438627" y="1946048"/>
                  <a:chExt cx="605896" cy="605264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530" name="Picture Placeholder 89">
                    <a:extLst>
                      <a:ext uri="{FF2B5EF4-FFF2-40B4-BE49-F238E27FC236}">
                        <a16:creationId xmlns:a16="http://schemas.microsoft.com/office/drawing/2014/main" id="{196AA617-FCBC-9135-7E66-F79A8F97D33F}"/>
                      </a:ext>
                    </a:extLst>
                  </p:cNvPr>
                  <p:cNvSpPr/>
                  <p:nvPr/>
                </p:nvSpPr>
                <p:spPr>
                  <a:xfrm>
                    <a:off x="8438627" y="1946048"/>
                    <a:ext cx="588187" cy="471182"/>
                  </a:xfrm>
                  <a:custGeom>
                    <a:avLst/>
                    <a:gdLst>
                      <a:gd name="connsiteX0" fmla="*/ 17076 w 588187"/>
                      <a:gd name="connsiteY0" fmla="*/ 302948 h 471182"/>
                      <a:gd name="connsiteX1" fmla="*/ 302948 w 588187"/>
                      <a:gd name="connsiteY1" fmla="*/ 17076 h 471182"/>
                      <a:gd name="connsiteX2" fmla="*/ 550240 w 588187"/>
                      <a:gd name="connsiteY2" fmla="*/ 158747 h 471182"/>
                      <a:gd name="connsiteX3" fmla="*/ 501541 w 588187"/>
                      <a:gd name="connsiteY3" fmla="*/ 149893 h 471182"/>
                      <a:gd name="connsiteX4" fmla="*/ 498379 w 588187"/>
                      <a:gd name="connsiteY4" fmla="*/ 166337 h 471182"/>
                      <a:gd name="connsiteX5" fmla="*/ 573009 w 588187"/>
                      <a:gd name="connsiteY5" fmla="*/ 179619 h 471182"/>
                      <a:gd name="connsiteX6" fmla="*/ 588188 w 588187"/>
                      <a:gd name="connsiteY6" fmla="*/ 105621 h 471182"/>
                      <a:gd name="connsiteX7" fmla="*/ 571744 w 588187"/>
                      <a:gd name="connsiteY7" fmla="*/ 102459 h 471182"/>
                      <a:gd name="connsiteX8" fmla="*/ 562257 w 588187"/>
                      <a:gd name="connsiteY8" fmla="*/ 146731 h 471182"/>
                      <a:gd name="connsiteX9" fmla="*/ 302948 w 588187"/>
                      <a:gd name="connsiteY9" fmla="*/ 0 h 471182"/>
                      <a:gd name="connsiteX10" fmla="*/ 0 w 588187"/>
                      <a:gd name="connsiteY10" fmla="*/ 302948 h 471182"/>
                      <a:gd name="connsiteX11" fmla="*/ 50597 w 588187"/>
                      <a:gd name="connsiteY11" fmla="*/ 471183 h 471182"/>
                      <a:gd name="connsiteX12" fmla="*/ 64511 w 588187"/>
                      <a:gd name="connsiteY12" fmla="*/ 461696 h 471182"/>
                      <a:gd name="connsiteX13" fmla="*/ 17076 w 588187"/>
                      <a:gd name="connsiteY13" fmla="*/ 302948 h 471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8187" h="471182">
                        <a:moveTo>
                          <a:pt x="17076" y="302948"/>
                        </a:moveTo>
                        <a:cubicBezTo>
                          <a:pt x="17076" y="145466"/>
                          <a:pt x="145466" y="17076"/>
                          <a:pt x="302948" y="17076"/>
                        </a:cubicBezTo>
                        <a:cubicBezTo>
                          <a:pt x="405407" y="17076"/>
                          <a:pt x="499011" y="70836"/>
                          <a:pt x="550240" y="158747"/>
                        </a:cubicBezTo>
                        <a:lnTo>
                          <a:pt x="501541" y="149893"/>
                        </a:lnTo>
                        <a:lnTo>
                          <a:pt x="498379" y="166337"/>
                        </a:lnTo>
                        <a:lnTo>
                          <a:pt x="573009" y="179619"/>
                        </a:lnTo>
                        <a:lnTo>
                          <a:pt x="588188" y="105621"/>
                        </a:lnTo>
                        <a:lnTo>
                          <a:pt x="571744" y="102459"/>
                        </a:lnTo>
                        <a:lnTo>
                          <a:pt x="562257" y="146731"/>
                        </a:lnTo>
                        <a:cubicBezTo>
                          <a:pt x="507865" y="55656"/>
                          <a:pt x="409834" y="0"/>
                          <a:pt x="302948" y="0"/>
                        </a:cubicBezTo>
                        <a:cubicBezTo>
                          <a:pt x="135979" y="0"/>
                          <a:pt x="0" y="135979"/>
                          <a:pt x="0" y="302948"/>
                        </a:cubicBezTo>
                        <a:cubicBezTo>
                          <a:pt x="0" y="363032"/>
                          <a:pt x="17709" y="421218"/>
                          <a:pt x="50597" y="471183"/>
                        </a:cubicBezTo>
                        <a:lnTo>
                          <a:pt x="64511" y="461696"/>
                        </a:lnTo>
                        <a:cubicBezTo>
                          <a:pt x="34153" y="414261"/>
                          <a:pt x="17076" y="359870"/>
                          <a:pt x="17076" y="302948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31" name="Picture Placeholder 89">
                    <a:extLst>
                      <a:ext uri="{FF2B5EF4-FFF2-40B4-BE49-F238E27FC236}">
                        <a16:creationId xmlns:a16="http://schemas.microsoft.com/office/drawing/2014/main" id="{0C6DA089-B071-FA5A-0F01-EC6A9192CACF}"/>
                      </a:ext>
                    </a:extLst>
                  </p:cNvPr>
                  <p:cNvSpPr/>
                  <p:nvPr/>
                </p:nvSpPr>
                <p:spPr>
                  <a:xfrm>
                    <a:off x="8500608" y="2143376"/>
                    <a:ext cx="543915" cy="407936"/>
                  </a:xfrm>
                  <a:custGeom>
                    <a:avLst/>
                    <a:gdLst>
                      <a:gd name="connsiteX0" fmla="*/ 524942 w 543915"/>
                      <a:gd name="connsiteY0" fmla="*/ 0 h 407936"/>
                      <a:gd name="connsiteX1" fmla="*/ 509130 w 543915"/>
                      <a:gd name="connsiteY1" fmla="*/ 5692 h 407936"/>
                      <a:gd name="connsiteX2" fmla="*/ 526839 w 543915"/>
                      <a:gd name="connsiteY2" fmla="*/ 105621 h 407936"/>
                      <a:gd name="connsiteX3" fmla="*/ 240967 w 543915"/>
                      <a:gd name="connsiteY3" fmla="*/ 391493 h 407936"/>
                      <a:gd name="connsiteX4" fmla="*/ 37315 w 543915"/>
                      <a:gd name="connsiteY4" fmla="*/ 306111 h 407936"/>
                      <a:gd name="connsiteX5" fmla="*/ 86647 w 543915"/>
                      <a:gd name="connsiteY5" fmla="*/ 314965 h 407936"/>
                      <a:gd name="connsiteX6" fmla="*/ 89809 w 543915"/>
                      <a:gd name="connsiteY6" fmla="*/ 298521 h 407936"/>
                      <a:gd name="connsiteX7" fmla="*/ 15179 w 543915"/>
                      <a:gd name="connsiteY7" fmla="*/ 285239 h 407936"/>
                      <a:gd name="connsiteX8" fmla="*/ 0 w 543915"/>
                      <a:gd name="connsiteY8" fmla="*/ 359237 h 407936"/>
                      <a:gd name="connsiteX9" fmla="*/ 16444 w 543915"/>
                      <a:gd name="connsiteY9" fmla="*/ 362400 h 407936"/>
                      <a:gd name="connsiteX10" fmla="*/ 25931 w 543915"/>
                      <a:gd name="connsiteY10" fmla="*/ 318127 h 407936"/>
                      <a:gd name="connsiteX11" fmla="*/ 240967 w 543915"/>
                      <a:gd name="connsiteY11" fmla="*/ 407937 h 407936"/>
                      <a:gd name="connsiteX12" fmla="*/ 543916 w 543915"/>
                      <a:gd name="connsiteY12" fmla="*/ 104988 h 407936"/>
                      <a:gd name="connsiteX13" fmla="*/ 524942 w 543915"/>
                      <a:gd name="connsiteY13" fmla="*/ 0 h 407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3915" h="407936">
                        <a:moveTo>
                          <a:pt x="524942" y="0"/>
                        </a:moveTo>
                        <a:lnTo>
                          <a:pt x="509130" y="5692"/>
                        </a:lnTo>
                        <a:cubicBezTo>
                          <a:pt x="521147" y="37315"/>
                          <a:pt x="526839" y="71468"/>
                          <a:pt x="526839" y="105621"/>
                        </a:cubicBezTo>
                        <a:cubicBezTo>
                          <a:pt x="526839" y="263103"/>
                          <a:pt x="398450" y="391493"/>
                          <a:pt x="240967" y="391493"/>
                        </a:cubicBezTo>
                        <a:cubicBezTo>
                          <a:pt x="164440" y="391493"/>
                          <a:pt x="91074" y="360502"/>
                          <a:pt x="37315" y="306111"/>
                        </a:cubicBezTo>
                        <a:lnTo>
                          <a:pt x="86647" y="314965"/>
                        </a:lnTo>
                        <a:lnTo>
                          <a:pt x="89809" y="298521"/>
                        </a:lnTo>
                        <a:lnTo>
                          <a:pt x="15179" y="285239"/>
                        </a:lnTo>
                        <a:lnTo>
                          <a:pt x="0" y="359237"/>
                        </a:lnTo>
                        <a:lnTo>
                          <a:pt x="16444" y="362400"/>
                        </a:lnTo>
                        <a:lnTo>
                          <a:pt x="25931" y="318127"/>
                        </a:lnTo>
                        <a:cubicBezTo>
                          <a:pt x="82852" y="375681"/>
                          <a:pt x="160012" y="407937"/>
                          <a:pt x="240967" y="407937"/>
                        </a:cubicBezTo>
                        <a:cubicBezTo>
                          <a:pt x="407937" y="407937"/>
                          <a:pt x="543916" y="271958"/>
                          <a:pt x="543916" y="104988"/>
                        </a:cubicBezTo>
                        <a:cubicBezTo>
                          <a:pt x="543916" y="68938"/>
                          <a:pt x="537591" y="33520"/>
                          <a:pt x="524942" y="0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32" name="Picture Placeholder 89">
                    <a:extLst>
                      <a:ext uri="{FF2B5EF4-FFF2-40B4-BE49-F238E27FC236}">
                        <a16:creationId xmlns:a16="http://schemas.microsoft.com/office/drawing/2014/main" id="{DB078E56-67B2-A8B9-3282-84D0101EADE2}"/>
                      </a:ext>
                    </a:extLst>
                  </p:cNvPr>
                  <p:cNvSpPr/>
                  <p:nvPr/>
                </p:nvSpPr>
                <p:spPr>
                  <a:xfrm>
                    <a:off x="8798960" y="2294864"/>
                    <a:ext cx="46170" cy="72101"/>
                  </a:xfrm>
                  <a:custGeom>
                    <a:avLst/>
                    <a:gdLst>
                      <a:gd name="connsiteX0" fmla="*/ 0 w 46169"/>
                      <a:gd name="connsiteY0" fmla="*/ 22769 h 72100"/>
                      <a:gd name="connsiteX1" fmla="*/ 11384 w 46169"/>
                      <a:gd name="connsiteY1" fmla="*/ 42375 h 72100"/>
                      <a:gd name="connsiteX2" fmla="*/ 11384 w 46169"/>
                      <a:gd name="connsiteY2" fmla="*/ 65776 h 72100"/>
                      <a:gd name="connsiteX3" fmla="*/ 17709 w 46169"/>
                      <a:gd name="connsiteY3" fmla="*/ 72100 h 72100"/>
                      <a:gd name="connsiteX4" fmla="*/ 28461 w 46169"/>
                      <a:gd name="connsiteY4" fmla="*/ 72100 h 72100"/>
                      <a:gd name="connsiteX5" fmla="*/ 34785 w 46169"/>
                      <a:gd name="connsiteY5" fmla="*/ 65776 h 72100"/>
                      <a:gd name="connsiteX6" fmla="*/ 34785 w 46169"/>
                      <a:gd name="connsiteY6" fmla="*/ 42375 h 72100"/>
                      <a:gd name="connsiteX7" fmla="*/ 46170 w 46169"/>
                      <a:gd name="connsiteY7" fmla="*/ 22769 h 72100"/>
                      <a:gd name="connsiteX8" fmla="*/ 23401 w 46169"/>
                      <a:gd name="connsiteY8" fmla="*/ 0 h 72100"/>
                      <a:gd name="connsiteX9" fmla="*/ 0 w 46169"/>
                      <a:gd name="connsiteY9" fmla="*/ 22769 h 7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169" h="72100">
                        <a:moveTo>
                          <a:pt x="0" y="22769"/>
                        </a:moveTo>
                        <a:cubicBezTo>
                          <a:pt x="0" y="30991"/>
                          <a:pt x="4427" y="38580"/>
                          <a:pt x="11384" y="42375"/>
                        </a:cubicBezTo>
                        <a:lnTo>
                          <a:pt x="11384" y="65776"/>
                        </a:lnTo>
                        <a:cubicBezTo>
                          <a:pt x="11384" y="68938"/>
                          <a:pt x="13914" y="72100"/>
                          <a:pt x="17709" y="72100"/>
                        </a:cubicBezTo>
                        <a:lnTo>
                          <a:pt x="28461" y="72100"/>
                        </a:lnTo>
                        <a:cubicBezTo>
                          <a:pt x="31623" y="72100"/>
                          <a:pt x="34785" y="69571"/>
                          <a:pt x="34785" y="65776"/>
                        </a:cubicBezTo>
                        <a:lnTo>
                          <a:pt x="34785" y="42375"/>
                        </a:lnTo>
                        <a:cubicBezTo>
                          <a:pt x="41742" y="38580"/>
                          <a:pt x="46170" y="30991"/>
                          <a:pt x="46170" y="22769"/>
                        </a:cubicBezTo>
                        <a:cubicBezTo>
                          <a:pt x="46170" y="10119"/>
                          <a:pt x="36050" y="0"/>
                          <a:pt x="23401" y="0"/>
                        </a:cubicBezTo>
                        <a:cubicBezTo>
                          <a:pt x="10119" y="0"/>
                          <a:pt x="0" y="10119"/>
                          <a:pt x="0" y="22769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33" name="Picture Placeholder 89">
                    <a:extLst>
                      <a:ext uri="{FF2B5EF4-FFF2-40B4-BE49-F238E27FC236}">
                        <a16:creationId xmlns:a16="http://schemas.microsoft.com/office/drawing/2014/main" id="{D83F2B25-E0F6-4E12-48A8-B75D0623A823}"/>
                      </a:ext>
                    </a:extLst>
                  </p:cNvPr>
                  <p:cNvSpPr/>
                  <p:nvPr/>
                </p:nvSpPr>
                <p:spPr>
                  <a:xfrm>
                    <a:off x="8682590" y="2065660"/>
                    <a:ext cx="282076" cy="408569"/>
                  </a:xfrm>
                  <a:custGeom>
                    <a:avLst/>
                    <a:gdLst>
                      <a:gd name="connsiteX0" fmla="*/ 141039 w 282077"/>
                      <a:gd name="connsiteY0" fmla="*/ 0 h 408569"/>
                      <a:gd name="connsiteX1" fmla="*/ 64511 w 282077"/>
                      <a:gd name="connsiteY1" fmla="*/ 76528 h 408569"/>
                      <a:gd name="connsiteX2" fmla="*/ 64511 w 282077"/>
                      <a:gd name="connsiteY2" fmla="*/ 149261 h 408569"/>
                      <a:gd name="connsiteX3" fmla="*/ 0 w 282077"/>
                      <a:gd name="connsiteY3" fmla="*/ 267531 h 408569"/>
                      <a:gd name="connsiteX4" fmla="*/ 141039 w 282077"/>
                      <a:gd name="connsiteY4" fmla="*/ 408569 h 408569"/>
                      <a:gd name="connsiteX5" fmla="*/ 282077 w 282077"/>
                      <a:gd name="connsiteY5" fmla="*/ 267531 h 408569"/>
                      <a:gd name="connsiteX6" fmla="*/ 217566 w 282077"/>
                      <a:gd name="connsiteY6" fmla="*/ 149261 h 408569"/>
                      <a:gd name="connsiteX7" fmla="*/ 217566 w 282077"/>
                      <a:gd name="connsiteY7" fmla="*/ 76528 h 408569"/>
                      <a:gd name="connsiteX8" fmla="*/ 141039 w 282077"/>
                      <a:gd name="connsiteY8" fmla="*/ 0 h 408569"/>
                      <a:gd name="connsiteX9" fmla="*/ 83485 w 282077"/>
                      <a:gd name="connsiteY9" fmla="*/ 76528 h 408569"/>
                      <a:gd name="connsiteX10" fmla="*/ 141039 w 282077"/>
                      <a:gd name="connsiteY10" fmla="*/ 18974 h 408569"/>
                      <a:gd name="connsiteX11" fmla="*/ 198592 w 282077"/>
                      <a:gd name="connsiteY11" fmla="*/ 76528 h 408569"/>
                      <a:gd name="connsiteX12" fmla="*/ 198592 w 282077"/>
                      <a:gd name="connsiteY12" fmla="*/ 139141 h 408569"/>
                      <a:gd name="connsiteX13" fmla="*/ 141039 w 282077"/>
                      <a:gd name="connsiteY13" fmla="*/ 126492 h 408569"/>
                      <a:gd name="connsiteX14" fmla="*/ 83485 w 282077"/>
                      <a:gd name="connsiteY14" fmla="*/ 138509 h 408569"/>
                      <a:gd name="connsiteX15" fmla="*/ 83485 w 282077"/>
                      <a:gd name="connsiteY15" fmla="*/ 76528 h 408569"/>
                      <a:gd name="connsiteX16" fmla="*/ 262471 w 282077"/>
                      <a:gd name="connsiteY16" fmla="*/ 267531 h 408569"/>
                      <a:gd name="connsiteX17" fmla="*/ 140406 w 282077"/>
                      <a:gd name="connsiteY17" fmla="*/ 389595 h 408569"/>
                      <a:gd name="connsiteX18" fmla="*/ 18341 w 282077"/>
                      <a:gd name="connsiteY18" fmla="*/ 267531 h 408569"/>
                      <a:gd name="connsiteX19" fmla="*/ 140406 w 282077"/>
                      <a:gd name="connsiteY19" fmla="*/ 145466 h 408569"/>
                      <a:gd name="connsiteX20" fmla="*/ 262471 w 282077"/>
                      <a:gd name="connsiteY20" fmla="*/ 267531 h 408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82077" h="408569">
                        <a:moveTo>
                          <a:pt x="141039" y="0"/>
                        </a:moveTo>
                        <a:cubicBezTo>
                          <a:pt x="98664" y="0"/>
                          <a:pt x="64511" y="34153"/>
                          <a:pt x="64511" y="76528"/>
                        </a:cubicBezTo>
                        <a:lnTo>
                          <a:pt x="64511" y="149261"/>
                        </a:lnTo>
                        <a:cubicBezTo>
                          <a:pt x="25298" y="174559"/>
                          <a:pt x="0" y="218199"/>
                          <a:pt x="0" y="267531"/>
                        </a:cubicBezTo>
                        <a:cubicBezTo>
                          <a:pt x="0" y="345323"/>
                          <a:pt x="63246" y="408569"/>
                          <a:pt x="141039" y="408569"/>
                        </a:cubicBezTo>
                        <a:cubicBezTo>
                          <a:pt x="218831" y="408569"/>
                          <a:pt x="282077" y="345323"/>
                          <a:pt x="282077" y="267531"/>
                        </a:cubicBezTo>
                        <a:cubicBezTo>
                          <a:pt x="282077" y="218199"/>
                          <a:pt x="256146" y="174559"/>
                          <a:pt x="217566" y="149261"/>
                        </a:cubicBezTo>
                        <a:lnTo>
                          <a:pt x="217566" y="76528"/>
                        </a:lnTo>
                        <a:cubicBezTo>
                          <a:pt x="217566" y="34153"/>
                          <a:pt x="182781" y="0"/>
                          <a:pt x="141039" y="0"/>
                        </a:cubicBezTo>
                        <a:close/>
                        <a:moveTo>
                          <a:pt x="83485" y="76528"/>
                        </a:moveTo>
                        <a:cubicBezTo>
                          <a:pt x="83485" y="44905"/>
                          <a:pt x="109416" y="18974"/>
                          <a:pt x="141039" y="18974"/>
                        </a:cubicBezTo>
                        <a:cubicBezTo>
                          <a:pt x="172662" y="18974"/>
                          <a:pt x="198592" y="44905"/>
                          <a:pt x="198592" y="76528"/>
                        </a:cubicBezTo>
                        <a:lnTo>
                          <a:pt x="198592" y="139141"/>
                        </a:lnTo>
                        <a:cubicBezTo>
                          <a:pt x="180884" y="130919"/>
                          <a:pt x="161277" y="126492"/>
                          <a:pt x="141039" y="126492"/>
                        </a:cubicBezTo>
                        <a:cubicBezTo>
                          <a:pt x="120800" y="126492"/>
                          <a:pt x="101194" y="130919"/>
                          <a:pt x="83485" y="138509"/>
                        </a:cubicBezTo>
                        <a:lnTo>
                          <a:pt x="83485" y="76528"/>
                        </a:lnTo>
                        <a:close/>
                        <a:moveTo>
                          <a:pt x="262471" y="267531"/>
                        </a:moveTo>
                        <a:cubicBezTo>
                          <a:pt x="262471" y="334571"/>
                          <a:pt x="207447" y="389595"/>
                          <a:pt x="140406" y="389595"/>
                        </a:cubicBezTo>
                        <a:cubicBezTo>
                          <a:pt x="73365" y="389595"/>
                          <a:pt x="18341" y="335204"/>
                          <a:pt x="18341" y="267531"/>
                        </a:cubicBezTo>
                        <a:cubicBezTo>
                          <a:pt x="18341" y="199857"/>
                          <a:pt x="73365" y="145466"/>
                          <a:pt x="140406" y="145466"/>
                        </a:cubicBezTo>
                        <a:cubicBezTo>
                          <a:pt x="207447" y="145466"/>
                          <a:pt x="262471" y="200490"/>
                          <a:pt x="262471" y="267531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</p:grpSp>
          </p:grpSp>
          <p:grpSp>
            <p:nvGrpSpPr>
              <p:cNvPr id="534" name="Group 533">
                <a:extLst>
                  <a:ext uri="{FF2B5EF4-FFF2-40B4-BE49-F238E27FC236}">
                    <a16:creationId xmlns:a16="http://schemas.microsoft.com/office/drawing/2014/main" id="{DAEB8A53-6299-35BB-E0E0-60E672C022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32597" y="3429639"/>
                <a:ext cx="551563" cy="548640"/>
                <a:chOff x="1601474" y="1834421"/>
                <a:chExt cx="632941" cy="629587"/>
              </a:xfrm>
            </p:grpSpPr>
            <p:pic>
              <p:nvPicPr>
                <p:cNvPr id="535" name="Picture Placeholder 104">
                  <a:extLst>
                    <a:ext uri="{FF2B5EF4-FFF2-40B4-BE49-F238E27FC236}">
                      <a16:creationId xmlns:a16="http://schemas.microsoft.com/office/drawing/2014/main" id="{EC51B390-7EA4-6A2E-A2E6-8E2B84FD13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777215" y="2004022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536" name="Rectangle 535">
                  <a:extLst>
                    <a:ext uri="{FF2B5EF4-FFF2-40B4-BE49-F238E27FC236}">
                      <a16:creationId xmlns:a16="http://schemas.microsoft.com/office/drawing/2014/main" id="{636040C6-0CE0-834D-A831-4731E619F305}"/>
                    </a:ext>
                  </a:extLst>
                </p:cNvPr>
                <p:cNvSpPr/>
                <p:nvPr/>
              </p:nvSpPr>
              <p:spPr>
                <a:xfrm>
                  <a:off x="1601474" y="1834421"/>
                  <a:ext cx="629587" cy="629587"/>
                </a:xfrm>
                <a:prstGeom prst="rect">
                  <a:avLst/>
                </a:prstGeom>
                <a:noFill/>
                <a:ln w="15875">
                  <a:solidFill>
                    <a:schemeClr val="accent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37" name="Picture Placeholder 89" descr="Security Lifecycle&#10;">
                  <a:extLst>
                    <a:ext uri="{FF2B5EF4-FFF2-40B4-BE49-F238E27FC236}">
                      <a16:creationId xmlns:a16="http://schemas.microsoft.com/office/drawing/2014/main" id="{A103CFAA-6CA6-9146-F2DA-20310E0E2FA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601474" y="1834421"/>
                  <a:ext cx="229506" cy="228600"/>
                  <a:chOff x="8438627" y="1946048"/>
                  <a:chExt cx="605896" cy="605264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538" name="Picture Placeholder 89">
                    <a:extLst>
                      <a:ext uri="{FF2B5EF4-FFF2-40B4-BE49-F238E27FC236}">
                        <a16:creationId xmlns:a16="http://schemas.microsoft.com/office/drawing/2014/main" id="{03D6C310-BF62-A750-E2AC-2686F1CC6D65}"/>
                      </a:ext>
                    </a:extLst>
                  </p:cNvPr>
                  <p:cNvSpPr/>
                  <p:nvPr/>
                </p:nvSpPr>
                <p:spPr>
                  <a:xfrm>
                    <a:off x="8438627" y="1946048"/>
                    <a:ext cx="588187" cy="471182"/>
                  </a:xfrm>
                  <a:custGeom>
                    <a:avLst/>
                    <a:gdLst>
                      <a:gd name="connsiteX0" fmla="*/ 17076 w 588187"/>
                      <a:gd name="connsiteY0" fmla="*/ 302948 h 471182"/>
                      <a:gd name="connsiteX1" fmla="*/ 302948 w 588187"/>
                      <a:gd name="connsiteY1" fmla="*/ 17076 h 471182"/>
                      <a:gd name="connsiteX2" fmla="*/ 550240 w 588187"/>
                      <a:gd name="connsiteY2" fmla="*/ 158747 h 471182"/>
                      <a:gd name="connsiteX3" fmla="*/ 501541 w 588187"/>
                      <a:gd name="connsiteY3" fmla="*/ 149893 h 471182"/>
                      <a:gd name="connsiteX4" fmla="*/ 498379 w 588187"/>
                      <a:gd name="connsiteY4" fmla="*/ 166337 h 471182"/>
                      <a:gd name="connsiteX5" fmla="*/ 573009 w 588187"/>
                      <a:gd name="connsiteY5" fmla="*/ 179619 h 471182"/>
                      <a:gd name="connsiteX6" fmla="*/ 588188 w 588187"/>
                      <a:gd name="connsiteY6" fmla="*/ 105621 h 471182"/>
                      <a:gd name="connsiteX7" fmla="*/ 571744 w 588187"/>
                      <a:gd name="connsiteY7" fmla="*/ 102459 h 471182"/>
                      <a:gd name="connsiteX8" fmla="*/ 562257 w 588187"/>
                      <a:gd name="connsiteY8" fmla="*/ 146731 h 471182"/>
                      <a:gd name="connsiteX9" fmla="*/ 302948 w 588187"/>
                      <a:gd name="connsiteY9" fmla="*/ 0 h 471182"/>
                      <a:gd name="connsiteX10" fmla="*/ 0 w 588187"/>
                      <a:gd name="connsiteY10" fmla="*/ 302948 h 471182"/>
                      <a:gd name="connsiteX11" fmla="*/ 50597 w 588187"/>
                      <a:gd name="connsiteY11" fmla="*/ 471183 h 471182"/>
                      <a:gd name="connsiteX12" fmla="*/ 64511 w 588187"/>
                      <a:gd name="connsiteY12" fmla="*/ 461696 h 471182"/>
                      <a:gd name="connsiteX13" fmla="*/ 17076 w 588187"/>
                      <a:gd name="connsiteY13" fmla="*/ 302948 h 471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8187" h="471182">
                        <a:moveTo>
                          <a:pt x="17076" y="302948"/>
                        </a:moveTo>
                        <a:cubicBezTo>
                          <a:pt x="17076" y="145466"/>
                          <a:pt x="145466" y="17076"/>
                          <a:pt x="302948" y="17076"/>
                        </a:cubicBezTo>
                        <a:cubicBezTo>
                          <a:pt x="405407" y="17076"/>
                          <a:pt x="499011" y="70836"/>
                          <a:pt x="550240" y="158747"/>
                        </a:cubicBezTo>
                        <a:lnTo>
                          <a:pt x="501541" y="149893"/>
                        </a:lnTo>
                        <a:lnTo>
                          <a:pt x="498379" y="166337"/>
                        </a:lnTo>
                        <a:lnTo>
                          <a:pt x="573009" y="179619"/>
                        </a:lnTo>
                        <a:lnTo>
                          <a:pt x="588188" y="105621"/>
                        </a:lnTo>
                        <a:lnTo>
                          <a:pt x="571744" y="102459"/>
                        </a:lnTo>
                        <a:lnTo>
                          <a:pt x="562257" y="146731"/>
                        </a:lnTo>
                        <a:cubicBezTo>
                          <a:pt x="507865" y="55656"/>
                          <a:pt x="409834" y="0"/>
                          <a:pt x="302948" y="0"/>
                        </a:cubicBezTo>
                        <a:cubicBezTo>
                          <a:pt x="135979" y="0"/>
                          <a:pt x="0" y="135979"/>
                          <a:pt x="0" y="302948"/>
                        </a:cubicBezTo>
                        <a:cubicBezTo>
                          <a:pt x="0" y="363032"/>
                          <a:pt x="17709" y="421218"/>
                          <a:pt x="50597" y="471183"/>
                        </a:cubicBezTo>
                        <a:lnTo>
                          <a:pt x="64511" y="461696"/>
                        </a:lnTo>
                        <a:cubicBezTo>
                          <a:pt x="34153" y="414261"/>
                          <a:pt x="17076" y="359870"/>
                          <a:pt x="17076" y="302948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39" name="Picture Placeholder 89">
                    <a:extLst>
                      <a:ext uri="{FF2B5EF4-FFF2-40B4-BE49-F238E27FC236}">
                        <a16:creationId xmlns:a16="http://schemas.microsoft.com/office/drawing/2014/main" id="{8C266DB6-63A3-5192-E7ED-E4730A623569}"/>
                      </a:ext>
                    </a:extLst>
                  </p:cNvPr>
                  <p:cNvSpPr/>
                  <p:nvPr/>
                </p:nvSpPr>
                <p:spPr>
                  <a:xfrm>
                    <a:off x="8500608" y="2143376"/>
                    <a:ext cx="543915" cy="407936"/>
                  </a:xfrm>
                  <a:custGeom>
                    <a:avLst/>
                    <a:gdLst>
                      <a:gd name="connsiteX0" fmla="*/ 524942 w 543915"/>
                      <a:gd name="connsiteY0" fmla="*/ 0 h 407936"/>
                      <a:gd name="connsiteX1" fmla="*/ 509130 w 543915"/>
                      <a:gd name="connsiteY1" fmla="*/ 5692 h 407936"/>
                      <a:gd name="connsiteX2" fmla="*/ 526839 w 543915"/>
                      <a:gd name="connsiteY2" fmla="*/ 105621 h 407936"/>
                      <a:gd name="connsiteX3" fmla="*/ 240967 w 543915"/>
                      <a:gd name="connsiteY3" fmla="*/ 391493 h 407936"/>
                      <a:gd name="connsiteX4" fmla="*/ 37315 w 543915"/>
                      <a:gd name="connsiteY4" fmla="*/ 306111 h 407936"/>
                      <a:gd name="connsiteX5" fmla="*/ 86647 w 543915"/>
                      <a:gd name="connsiteY5" fmla="*/ 314965 h 407936"/>
                      <a:gd name="connsiteX6" fmla="*/ 89809 w 543915"/>
                      <a:gd name="connsiteY6" fmla="*/ 298521 h 407936"/>
                      <a:gd name="connsiteX7" fmla="*/ 15179 w 543915"/>
                      <a:gd name="connsiteY7" fmla="*/ 285239 h 407936"/>
                      <a:gd name="connsiteX8" fmla="*/ 0 w 543915"/>
                      <a:gd name="connsiteY8" fmla="*/ 359237 h 407936"/>
                      <a:gd name="connsiteX9" fmla="*/ 16444 w 543915"/>
                      <a:gd name="connsiteY9" fmla="*/ 362400 h 407936"/>
                      <a:gd name="connsiteX10" fmla="*/ 25931 w 543915"/>
                      <a:gd name="connsiteY10" fmla="*/ 318127 h 407936"/>
                      <a:gd name="connsiteX11" fmla="*/ 240967 w 543915"/>
                      <a:gd name="connsiteY11" fmla="*/ 407937 h 407936"/>
                      <a:gd name="connsiteX12" fmla="*/ 543916 w 543915"/>
                      <a:gd name="connsiteY12" fmla="*/ 104988 h 407936"/>
                      <a:gd name="connsiteX13" fmla="*/ 524942 w 543915"/>
                      <a:gd name="connsiteY13" fmla="*/ 0 h 407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3915" h="407936">
                        <a:moveTo>
                          <a:pt x="524942" y="0"/>
                        </a:moveTo>
                        <a:lnTo>
                          <a:pt x="509130" y="5692"/>
                        </a:lnTo>
                        <a:cubicBezTo>
                          <a:pt x="521147" y="37315"/>
                          <a:pt x="526839" y="71468"/>
                          <a:pt x="526839" y="105621"/>
                        </a:cubicBezTo>
                        <a:cubicBezTo>
                          <a:pt x="526839" y="263103"/>
                          <a:pt x="398450" y="391493"/>
                          <a:pt x="240967" y="391493"/>
                        </a:cubicBezTo>
                        <a:cubicBezTo>
                          <a:pt x="164440" y="391493"/>
                          <a:pt x="91074" y="360502"/>
                          <a:pt x="37315" y="306111"/>
                        </a:cubicBezTo>
                        <a:lnTo>
                          <a:pt x="86647" y="314965"/>
                        </a:lnTo>
                        <a:lnTo>
                          <a:pt x="89809" y="298521"/>
                        </a:lnTo>
                        <a:lnTo>
                          <a:pt x="15179" y="285239"/>
                        </a:lnTo>
                        <a:lnTo>
                          <a:pt x="0" y="359237"/>
                        </a:lnTo>
                        <a:lnTo>
                          <a:pt x="16444" y="362400"/>
                        </a:lnTo>
                        <a:lnTo>
                          <a:pt x="25931" y="318127"/>
                        </a:lnTo>
                        <a:cubicBezTo>
                          <a:pt x="82852" y="375681"/>
                          <a:pt x="160012" y="407937"/>
                          <a:pt x="240967" y="407937"/>
                        </a:cubicBezTo>
                        <a:cubicBezTo>
                          <a:pt x="407937" y="407937"/>
                          <a:pt x="543916" y="271958"/>
                          <a:pt x="543916" y="104988"/>
                        </a:cubicBezTo>
                        <a:cubicBezTo>
                          <a:pt x="543916" y="68938"/>
                          <a:pt x="537591" y="33520"/>
                          <a:pt x="524942" y="0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40" name="Picture Placeholder 89">
                    <a:extLst>
                      <a:ext uri="{FF2B5EF4-FFF2-40B4-BE49-F238E27FC236}">
                        <a16:creationId xmlns:a16="http://schemas.microsoft.com/office/drawing/2014/main" id="{6C7D5734-28EE-BB13-9776-504B4F49F07F}"/>
                      </a:ext>
                    </a:extLst>
                  </p:cNvPr>
                  <p:cNvSpPr/>
                  <p:nvPr/>
                </p:nvSpPr>
                <p:spPr>
                  <a:xfrm>
                    <a:off x="8721969" y="2275560"/>
                    <a:ext cx="46169" cy="72100"/>
                  </a:xfrm>
                  <a:custGeom>
                    <a:avLst/>
                    <a:gdLst>
                      <a:gd name="connsiteX0" fmla="*/ 0 w 46169"/>
                      <a:gd name="connsiteY0" fmla="*/ 22769 h 72100"/>
                      <a:gd name="connsiteX1" fmla="*/ 11384 w 46169"/>
                      <a:gd name="connsiteY1" fmla="*/ 42375 h 72100"/>
                      <a:gd name="connsiteX2" fmla="*/ 11384 w 46169"/>
                      <a:gd name="connsiteY2" fmla="*/ 65776 h 72100"/>
                      <a:gd name="connsiteX3" fmla="*/ 17709 w 46169"/>
                      <a:gd name="connsiteY3" fmla="*/ 72100 h 72100"/>
                      <a:gd name="connsiteX4" fmla="*/ 28461 w 46169"/>
                      <a:gd name="connsiteY4" fmla="*/ 72100 h 72100"/>
                      <a:gd name="connsiteX5" fmla="*/ 34785 w 46169"/>
                      <a:gd name="connsiteY5" fmla="*/ 65776 h 72100"/>
                      <a:gd name="connsiteX6" fmla="*/ 34785 w 46169"/>
                      <a:gd name="connsiteY6" fmla="*/ 42375 h 72100"/>
                      <a:gd name="connsiteX7" fmla="*/ 46170 w 46169"/>
                      <a:gd name="connsiteY7" fmla="*/ 22769 h 72100"/>
                      <a:gd name="connsiteX8" fmla="*/ 23401 w 46169"/>
                      <a:gd name="connsiteY8" fmla="*/ 0 h 72100"/>
                      <a:gd name="connsiteX9" fmla="*/ 0 w 46169"/>
                      <a:gd name="connsiteY9" fmla="*/ 22769 h 7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169" h="72100">
                        <a:moveTo>
                          <a:pt x="0" y="22769"/>
                        </a:moveTo>
                        <a:cubicBezTo>
                          <a:pt x="0" y="30991"/>
                          <a:pt x="4427" y="38580"/>
                          <a:pt x="11384" y="42375"/>
                        </a:cubicBezTo>
                        <a:lnTo>
                          <a:pt x="11384" y="65776"/>
                        </a:lnTo>
                        <a:cubicBezTo>
                          <a:pt x="11384" y="68938"/>
                          <a:pt x="13914" y="72100"/>
                          <a:pt x="17709" y="72100"/>
                        </a:cubicBezTo>
                        <a:lnTo>
                          <a:pt x="28461" y="72100"/>
                        </a:lnTo>
                        <a:cubicBezTo>
                          <a:pt x="31623" y="72100"/>
                          <a:pt x="34785" y="69571"/>
                          <a:pt x="34785" y="65776"/>
                        </a:cubicBezTo>
                        <a:lnTo>
                          <a:pt x="34785" y="42375"/>
                        </a:lnTo>
                        <a:cubicBezTo>
                          <a:pt x="41742" y="38580"/>
                          <a:pt x="46170" y="30991"/>
                          <a:pt x="46170" y="22769"/>
                        </a:cubicBezTo>
                        <a:cubicBezTo>
                          <a:pt x="46170" y="10119"/>
                          <a:pt x="36050" y="0"/>
                          <a:pt x="23401" y="0"/>
                        </a:cubicBezTo>
                        <a:cubicBezTo>
                          <a:pt x="10119" y="0"/>
                          <a:pt x="0" y="10119"/>
                          <a:pt x="0" y="22769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41" name="Picture Placeholder 89">
                    <a:extLst>
                      <a:ext uri="{FF2B5EF4-FFF2-40B4-BE49-F238E27FC236}">
                        <a16:creationId xmlns:a16="http://schemas.microsoft.com/office/drawing/2014/main" id="{07670B8B-2AF4-E24F-A340-FC4C76E9D454}"/>
                      </a:ext>
                    </a:extLst>
                  </p:cNvPr>
                  <p:cNvSpPr/>
                  <p:nvPr/>
                </p:nvSpPr>
                <p:spPr>
                  <a:xfrm>
                    <a:off x="8604331" y="2045977"/>
                    <a:ext cx="282077" cy="408569"/>
                  </a:xfrm>
                  <a:custGeom>
                    <a:avLst/>
                    <a:gdLst>
                      <a:gd name="connsiteX0" fmla="*/ 141039 w 282077"/>
                      <a:gd name="connsiteY0" fmla="*/ 0 h 408569"/>
                      <a:gd name="connsiteX1" fmla="*/ 64511 w 282077"/>
                      <a:gd name="connsiteY1" fmla="*/ 76528 h 408569"/>
                      <a:gd name="connsiteX2" fmla="*/ 64511 w 282077"/>
                      <a:gd name="connsiteY2" fmla="*/ 149261 h 408569"/>
                      <a:gd name="connsiteX3" fmla="*/ 0 w 282077"/>
                      <a:gd name="connsiteY3" fmla="*/ 267531 h 408569"/>
                      <a:gd name="connsiteX4" fmla="*/ 141039 w 282077"/>
                      <a:gd name="connsiteY4" fmla="*/ 408569 h 408569"/>
                      <a:gd name="connsiteX5" fmla="*/ 282077 w 282077"/>
                      <a:gd name="connsiteY5" fmla="*/ 267531 h 408569"/>
                      <a:gd name="connsiteX6" fmla="*/ 217566 w 282077"/>
                      <a:gd name="connsiteY6" fmla="*/ 149261 h 408569"/>
                      <a:gd name="connsiteX7" fmla="*/ 217566 w 282077"/>
                      <a:gd name="connsiteY7" fmla="*/ 76528 h 408569"/>
                      <a:gd name="connsiteX8" fmla="*/ 141039 w 282077"/>
                      <a:gd name="connsiteY8" fmla="*/ 0 h 408569"/>
                      <a:gd name="connsiteX9" fmla="*/ 83485 w 282077"/>
                      <a:gd name="connsiteY9" fmla="*/ 76528 h 408569"/>
                      <a:gd name="connsiteX10" fmla="*/ 141039 w 282077"/>
                      <a:gd name="connsiteY10" fmla="*/ 18974 h 408569"/>
                      <a:gd name="connsiteX11" fmla="*/ 198592 w 282077"/>
                      <a:gd name="connsiteY11" fmla="*/ 76528 h 408569"/>
                      <a:gd name="connsiteX12" fmla="*/ 198592 w 282077"/>
                      <a:gd name="connsiteY12" fmla="*/ 139141 h 408569"/>
                      <a:gd name="connsiteX13" fmla="*/ 141039 w 282077"/>
                      <a:gd name="connsiteY13" fmla="*/ 126492 h 408569"/>
                      <a:gd name="connsiteX14" fmla="*/ 83485 w 282077"/>
                      <a:gd name="connsiteY14" fmla="*/ 138509 h 408569"/>
                      <a:gd name="connsiteX15" fmla="*/ 83485 w 282077"/>
                      <a:gd name="connsiteY15" fmla="*/ 76528 h 408569"/>
                      <a:gd name="connsiteX16" fmla="*/ 262471 w 282077"/>
                      <a:gd name="connsiteY16" fmla="*/ 267531 h 408569"/>
                      <a:gd name="connsiteX17" fmla="*/ 140406 w 282077"/>
                      <a:gd name="connsiteY17" fmla="*/ 389595 h 408569"/>
                      <a:gd name="connsiteX18" fmla="*/ 18341 w 282077"/>
                      <a:gd name="connsiteY18" fmla="*/ 267531 h 408569"/>
                      <a:gd name="connsiteX19" fmla="*/ 140406 w 282077"/>
                      <a:gd name="connsiteY19" fmla="*/ 145466 h 408569"/>
                      <a:gd name="connsiteX20" fmla="*/ 262471 w 282077"/>
                      <a:gd name="connsiteY20" fmla="*/ 267531 h 408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82077" h="408569">
                        <a:moveTo>
                          <a:pt x="141039" y="0"/>
                        </a:moveTo>
                        <a:cubicBezTo>
                          <a:pt x="98664" y="0"/>
                          <a:pt x="64511" y="34153"/>
                          <a:pt x="64511" y="76528"/>
                        </a:cubicBezTo>
                        <a:lnTo>
                          <a:pt x="64511" y="149261"/>
                        </a:lnTo>
                        <a:cubicBezTo>
                          <a:pt x="25298" y="174559"/>
                          <a:pt x="0" y="218199"/>
                          <a:pt x="0" y="267531"/>
                        </a:cubicBezTo>
                        <a:cubicBezTo>
                          <a:pt x="0" y="345323"/>
                          <a:pt x="63246" y="408569"/>
                          <a:pt x="141039" y="408569"/>
                        </a:cubicBezTo>
                        <a:cubicBezTo>
                          <a:pt x="218831" y="408569"/>
                          <a:pt x="282077" y="345323"/>
                          <a:pt x="282077" y="267531"/>
                        </a:cubicBezTo>
                        <a:cubicBezTo>
                          <a:pt x="282077" y="218199"/>
                          <a:pt x="256146" y="174559"/>
                          <a:pt x="217566" y="149261"/>
                        </a:cubicBezTo>
                        <a:lnTo>
                          <a:pt x="217566" y="76528"/>
                        </a:lnTo>
                        <a:cubicBezTo>
                          <a:pt x="217566" y="34153"/>
                          <a:pt x="182781" y="0"/>
                          <a:pt x="141039" y="0"/>
                        </a:cubicBezTo>
                        <a:close/>
                        <a:moveTo>
                          <a:pt x="83485" y="76528"/>
                        </a:moveTo>
                        <a:cubicBezTo>
                          <a:pt x="83485" y="44905"/>
                          <a:pt x="109416" y="18974"/>
                          <a:pt x="141039" y="18974"/>
                        </a:cubicBezTo>
                        <a:cubicBezTo>
                          <a:pt x="172662" y="18974"/>
                          <a:pt x="198592" y="44905"/>
                          <a:pt x="198592" y="76528"/>
                        </a:cubicBezTo>
                        <a:lnTo>
                          <a:pt x="198592" y="139141"/>
                        </a:lnTo>
                        <a:cubicBezTo>
                          <a:pt x="180884" y="130919"/>
                          <a:pt x="161277" y="126492"/>
                          <a:pt x="141039" y="126492"/>
                        </a:cubicBezTo>
                        <a:cubicBezTo>
                          <a:pt x="120800" y="126492"/>
                          <a:pt x="101194" y="130919"/>
                          <a:pt x="83485" y="138509"/>
                        </a:cubicBezTo>
                        <a:lnTo>
                          <a:pt x="83485" y="76528"/>
                        </a:lnTo>
                        <a:close/>
                        <a:moveTo>
                          <a:pt x="262471" y="267531"/>
                        </a:moveTo>
                        <a:cubicBezTo>
                          <a:pt x="262471" y="334571"/>
                          <a:pt x="207447" y="389595"/>
                          <a:pt x="140406" y="389595"/>
                        </a:cubicBezTo>
                        <a:cubicBezTo>
                          <a:pt x="73365" y="389595"/>
                          <a:pt x="18341" y="335204"/>
                          <a:pt x="18341" y="267531"/>
                        </a:cubicBezTo>
                        <a:cubicBezTo>
                          <a:pt x="18341" y="199857"/>
                          <a:pt x="73365" y="145466"/>
                          <a:pt x="140406" y="145466"/>
                        </a:cubicBezTo>
                        <a:cubicBezTo>
                          <a:pt x="207447" y="145466"/>
                          <a:pt x="262471" y="200490"/>
                          <a:pt x="262471" y="267531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</p:grp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BB54125D-ABF0-E32C-5E8E-00103C5293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91220" y="4075573"/>
                <a:ext cx="551563" cy="548640"/>
                <a:chOff x="1601474" y="1834421"/>
                <a:chExt cx="632941" cy="629587"/>
              </a:xfrm>
            </p:grpSpPr>
            <p:pic>
              <p:nvPicPr>
                <p:cNvPr id="543" name="Picture Placeholder 104">
                  <a:extLst>
                    <a:ext uri="{FF2B5EF4-FFF2-40B4-BE49-F238E27FC236}">
                      <a16:creationId xmlns:a16="http://schemas.microsoft.com/office/drawing/2014/main" id="{6ABE97FE-C8A9-36F3-BBE9-5AE9AB103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777215" y="2004022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544" name="Rectangle 543">
                  <a:extLst>
                    <a:ext uri="{FF2B5EF4-FFF2-40B4-BE49-F238E27FC236}">
                      <a16:creationId xmlns:a16="http://schemas.microsoft.com/office/drawing/2014/main" id="{3E582566-A47B-AA42-82ED-18596A1E4048}"/>
                    </a:ext>
                  </a:extLst>
                </p:cNvPr>
                <p:cNvSpPr/>
                <p:nvPr/>
              </p:nvSpPr>
              <p:spPr>
                <a:xfrm>
                  <a:off x="1601474" y="1834421"/>
                  <a:ext cx="629587" cy="629587"/>
                </a:xfrm>
                <a:prstGeom prst="rect">
                  <a:avLst/>
                </a:prstGeom>
                <a:noFill/>
                <a:ln w="15875">
                  <a:solidFill>
                    <a:schemeClr val="accent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45" name="Picture Placeholder 89" descr="Security Lifecycle&#10;">
                  <a:extLst>
                    <a:ext uri="{FF2B5EF4-FFF2-40B4-BE49-F238E27FC236}">
                      <a16:creationId xmlns:a16="http://schemas.microsoft.com/office/drawing/2014/main" id="{3236EA60-B40F-C46A-3552-307CD4DF906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601474" y="1834421"/>
                  <a:ext cx="229506" cy="228600"/>
                  <a:chOff x="8438627" y="1946048"/>
                  <a:chExt cx="605896" cy="605264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546" name="Picture Placeholder 89">
                    <a:extLst>
                      <a:ext uri="{FF2B5EF4-FFF2-40B4-BE49-F238E27FC236}">
                        <a16:creationId xmlns:a16="http://schemas.microsoft.com/office/drawing/2014/main" id="{8C34822E-BBA3-28B5-FB13-0439F99E6558}"/>
                      </a:ext>
                    </a:extLst>
                  </p:cNvPr>
                  <p:cNvSpPr/>
                  <p:nvPr/>
                </p:nvSpPr>
                <p:spPr>
                  <a:xfrm>
                    <a:off x="8438627" y="1946048"/>
                    <a:ext cx="588187" cy="471182"/>
                  </a:xfrm>
                  <a:custGeom>
                    <a:avLst/>
                    <a:gdLst>
                      <a:gd name="connsiteX0" fmla="*/ 17076 w 588187"/>
                      <a:gd name="connsiteY0" fmla="*/ 302948 h 471182"/>
                      <a:gd name="connsiteX1" fmla="*/ 302948 w 588187"/>
                      <a:gd name="connsiteY1" fmla="*/ 17076 h 471182"/>
                      <a:gd name="connsiteX2" fmla="*/ 550240 w 588187"/>
                      <a:gd name="connsiteY2" fmla="*/ 158747 h 471182"/>
                      <a:gd name="connsiteX3" fmla="*/ 501541 w 588187"/>
                      <a:gd name="connsiteY3" fmla="*/ 149893 h 471182"/>
                      <a:gd name="connsiteX4" fmla="*/ 498379 w 588187"/>
                      <a:gd name="connsiteY4" fmla="*/ 166337 h 471182"/>
                      <a:gd name="connsiteX5" fmla="*/ 573009 w 588187"/>
                      <a:gd name="connsiteY5" fmla="*/ 179619 h 471182"/>
                      <a:gd name="connsiteX6" fmla="*/ 588188 w 588187"/>
                      <a:gd name="connsiteY6" fmla="*/ 105621 h 471182"/>
                      <a:gd name="connsiteX7" fmla="*/ 571744 w 588187"/>
                      <a:gd name="connsiteY7" fmla="*/ 102459 h 471182"/>
                      <a:gd name="connsiteX8" fmla="*/ 562257 w 588187"/>
                      <a:gd name="connsiteY8" fmla="*/ 146731 h 471182"/>
                      <a:gd name="connsiteX9" fmla="*/ 302948 w 588187"/>
                      <a:gd name="connsiteY9" fmla="*/ 0 h 471182"/>
                      <a:gd name="connsiteX10" fmla="*/ 0 w 588187"/>
                      <a:gd name="connsiteY10" fmla="*/ 302948 h 471182"/>
                      <a:gd name="connsiteX11" fmla="*/ 50597 w 588187"/>
                      <a:gd name="connsiteY11" fmla="*/ 471183 h 471182"/>
                      <a:gd name="connsiteX12" fmla="*/ 64511 w 588187"/>
                      <a:gd name="connsiteY12" fmla="*/ 461696 h 471182"/>
                      <a:gd name="connsiteX13" fmla="*/ 17076 w 588187"/>
                      <a:gd name="connsiteY13" fmla="*/ 302948 h 471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8187" h="471182">
                        <a:moveTo>
                          <a:pt x="17076" y="302948"/>
                        </a:moveTo>
                        <a:cubicBezTo>
                          <a:pt x="17076" y="145466"/>
                          <a:pt x="145466" y="17076"/>
                          <a:pt x="302948" y="17076"/>
                        </a:cubicBezTo>
                        <a:cubicBezTo>
                          <a:pt x="405407" y="17076"/>
                          <a:pt x="499011" y="70836"/>
                          <a:pt x="550240" y="158747"/>
                        </a:cubicBezTo>
                        <a:lnTo>
                          <a:pt x="501541" y="149893"/>
                        </a:lnTo>
                        <a:lnTo>
                          <a:pt x="498379" y="166337"/>
                        </a:lnTo>
                        <a:lnTo>
                          <a:pt x="573009" y="179619"/>
                        </a:lnTo>
                        <a:lnTo>
                          <a:pt x="588188" y="105621"/>
                        </a:lnTo>
                        <a:lnTo>
                          <a:pt x="571744" y="102459"/>
                        </a:lnTo>
                        <a:lnTo>
                          <a:pt x="562257" y="146731"/>
                        </a:lnTo>
                        <a:cubicBezTo>
                          <a:pt x="507865" y="55656"/>
                          <a:pt x="409834" y="0"/>
                          <a:pt x="302948" y="0"/>
                        </a:cubicBezTo>
                        <a:cubicBezTo>
                          <a:pt x="135979" y="0"/>
                          <a:pt x="0" y="135979"/>
                          <a:pt x="0" y="302948"/>
                        </a:cubicBezTo>
                        <a:cubicBezTo>
                          <a:pt x="0" y="363032"/>
                          <a:pt x="17709" y="421218"/>
                          <a:pt x="50597" y="471183"/>
                        </a:cubicBezTo>
                        <a:lnTo>
                          <a:pt x="64511" y="461696"/>
                        </a:lnTo>
                        <a:cubicBezTo>
                          <a:pt x="34153" y="414261"/>
                          <a:pt x="17076" y="359870"/>
                          <a:pt x="17076" y="302948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47" name="Picture Placeholder 89">
                    <a:extLst>
                      <a:ext uri="{FF2B5EF4-FFF2-40B4-BE49-F238E27FC236}">
                        <a16:creationId xmlns:a16="http://schemas.microsoft.com/office/drawing/2014/main" id="{E2956C0F-3D1F-6942-3877-2CB653F98565}"/>
                      </a:ext>
                    </a:extLst>
                  </p:cNvPr>
                  <p:cNvSpPr/>
                  <p:nvPr/>
                </p:nvSpPr>
                <p:spPr>
                  <a:xfrm>
                    <a:off x="8500608" y="2143376"/>
                    <a:ext cx="543915" cy="407936"/>
                  </a:xfrm>
                  <a:custGeom>
                    <a:avLst/>
                    <a:gdLst>
                      <a:gd name="connsiteX0" fmla="*/ 524942 w 543915"/>
                      <a:gd name="connsiteY0" fmla="*/ 0 h 407936"/>
                      <a:gd name="connsiteX1" fmla="*/ 509130 w 543915"/>
                      <a:gd name="connsiteY1" fmla="*/ 5692 h 407936"/>
                      <a:gd name="connsiteX2" fmla="*/ 526839 w 543915"/>
                      <a:gd name="connsiteY2" fmla="*/ 105621 h 407936"/>
                      <a:gd name="connsiteX3" fmla="*/ 240967 w 543915"/>
                      <a:gd name="connsiteY3" fmla="*/ 391493 h 407936"/>
                      <a:gd name="connsiteX4" fmla="*/ 37315 w 543915"/>
                      <a:gd name="connsiteY4" fmla="*/ 306111 h 407936"/>
                      <a:gd name="connsiteX5" fmla="*/ 86647 w 543915"/>
                      <a:gd name="connsiteY5" fmla="*/ 314965 h 407936"/>
                      <a:gd name="connsiteX6" fmla="*/ 89809 w 543915"/>
                      <a:gd name="connsiteY6" fmla="*/ 298521 h 407936"/>
                      <a:gd name="connsiteX7" fmla="*/ 15179 w 543915"/>
                      <a:gd name="connsiteY7" fmla="*/ 285239 h 407936"/>
                      <a:gd name="connsiteX8" fmla="*/ 0 w 543915"/>
                      <a:gd name="connsiteY8" fmla="*/ 359237 h 407936"/>
                      <a:gd name="connsiteX9" fmla="*/ 16444 w 543915"/>
                      <a:gd name="connsiteY9" fmla="*/ 362400 h 407936"/>
                      <a:gd name="connsiteX10" fmla="*/ 25931 w 543915"/>
                      <a:gd name="connsiteY10" fmla="*/ 318127 h 407936"/>
                      <a:gd name="connsiteX11" fmla="*/ 240967 w 543915"/>
                      <a:gd name="connsiteY11" fmla="*/ 407937 h 407936"/>
                      <a:gd name="connsiteX12" fmla="*/ 543916 w 543915"/>
                      <a:gd name="connsiteY12" fmla="*/ 104988 h 407936"/>
                      <a:gd name="connsiteX13" fmla="*/ 524942 w 543915"/>
                      <a:gd name="connsiteY13" fmla="*/ 0 h 407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3915" h="407936">
                        <a:moveTo>
                          <a:pt x="524942" y="0"/>
                        </a:moveTo>
                        <a:lnTo>
                          <a:pt x="509130" y="5692"/>
                        </a:lnTo>
                        <a:cubicBezTo>
                          <a:pt x="521147" y="37315"/>
                          <a:pt x="526839" y="71468"/>
                          <a:pt x="526839" y="105621"/>
                        </a:cubicBezTo>
                        <a:cubicBezTo>
                          <a:pt x="526839" y="263103"/>
                          <a:pt x="398450" y="391493"/>
                          <a:pt x="240967" y="391493"/>
                        </a:cubicBezTo>
                        <a:cubicBezTo>
                          <a:pt x="164440" y="391493"/>
                          <a:pt x="91074" y="360502"/>
                          <a:pt x="37315" y="306111"/>
                        </a:cubicBezTo>
                        <a:lnTo>
                          <a:pt x="86647" y="314965"/>
                        </a:lnTo>
                        <a:lnTo>
                          <a:pt x="89809" y="298521"/>
                        </a:lnTo>
                        <a:lnTo>
                          <a:pt x="15179" y="285239"/>
                        </a:lnTo>
                        <a:lnTo>
                          <a:pt x="0" y="359237"/>
                        </a:lnTo>
                        <a:lnTo>
                          <a:pt x="16444" y="362400"/>
                        </a:lnTo>
                        <a:lnTo>
                          <a:pt x="25931" y="318127"/>
                        </a:lnTo>
                        <a:cubicBezTo>
                          <a:pt x="82852" y="375681"/>
                          <a:pt x="160012" y="407937"/>
                          <a:pt x="240967" y="407937"/>
                        </a:cubicBezTo>
                        <a:cubicBezTo>
                          <a:pt x="407937" y="407937"/>
                          <a:pt x="543916" y="271958"/>
                          <a:pt x="543916" y="104988"/>
                        </a:cubicBezTo>
                        <a:cubicBezTo>
                          <a:pt x="543916" y="68938"/>
                          <a:pt x="537591" y="33520"/>
                          <a:pt x="524942" y="0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48" name="Picture Placeholder 89">
                    <a:extLst>
                      <a:ext uri="{FF2B5EF4-FFF2-40B4-BE49-F238E27FC236}">
                        <a16:creationId xmlns:a16="http://schemas.microsoft.com/office/drawing/2014/main" id="{0CCD77C7-1669-EE95-4653-63A91223B673}"/>
                      </a:ext>
                    </a:extLst>
                  </p:cNvPr>
                  <p:cNvSpPr/>
                  <p:nvPr/>
                </p:nvSpPr>
                <p:spPr>
                  <a:xfrm>
                    <a:off x="8721969" y="2275560"/>
                    <a:ext cx="46169" cy="72100"/>
                  </a:xfrm>
                  <a:custGeom>
                    <a:avLst/>
                    <a:gdLst>
                      <a:gd name="connsiteX0" fmla="*/ 0 w 46169"/>
                      <a:gd name="connsiteY0" fmla="*/ 22769 h 72100"/>
                      <a:gd name="connsiteX1" fmla="*/ 11384 w 46169"/>
                      <a:gd name="connsiteY1" fmla="*/ 42375 h 72100"/>
                      <a:gd name="connsiteX2" fmla="*/ 11384 w 46169"/>
                      <a:gd name="connsiteY2" fmla="*/ 65776 h 72100"/>
                      <a:gd name="connsiteX3" fmla="*/ 17709 w 46169"/>
                      <a:gd name="connsiteY3" fmla="*/ 72100 h 72100"/>
                      <a:gd name="connsiteX4" fmla="*/ 28461 w 46169"/>
                      <a:gd name="connsiteY4" fmla="*/ 72100 h 72100"/>
                      <a:gd name="connsiteX5" fmla="*/ 34785 w 46169"/>
                      <a:gd name="connsiteY5" fmla="*/ 65776 h 72100"/>
                      <a:gd name="connsiteX6" fmla="*/ 34785 w 46169"/>
                      <a:gd name="connsiteY6" fmla="*/ 42375 h 72100"/>
                      <a:gd name="connsiteX7" fmla="*/ 46170 w 46169"/>
                      <a:gd name="connsiteY7" fmla="*/ 22769 h 72100"/>
                      <a:gd name="connsiteX8" fmla="*/ 23401 w 46169"/>
                      <a:gd name="connsiteY8" fmla="*/ 0 h 72100"/>
                      <a:gd name="connsiteX9" fmla="*/ 0 w 46169"/>
                      <a:gd name="connsiteY9" fmla="*/ 22769 h 7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169" h="72100">
                        <a:moveTo>
                          <a:pt x="0" y="22769"/>
                        </a:moveTo>
                        <a:cubicBezTo>
                          <a:pt x="0" y="30991"/>
                          <a:pt x="4427" y="38580"/>
                          <a:pt x="11384" y="42375"/>
                        </a:cubicBezTo>
                        <a:lnTo>
                          <a:pt x="11384" y="65776"/>
                        </a:lnTo>
                        <a:cubicBezTo>
                          <a:pt x="11384" y="68938"/>
                          <a:pt x="13914" y="72100"/>
                          <a:pt x="17709" y="72100"/>
                        </a:cubicBezTo>
                        <a:lnTo>
                          <a:pt x="28461" y="72100"/>
                        </a:lnTo>
                        <a:cubicBezTo>
                          <a:pt x="31623" y="72100"/>
                          <a:pt x="34785" y="69571"/>
                          <a:pt x="34785" y="65776"/>
                        </a:cubicBezTo>
                        <a:lnTo>
                          <a:pt x="34785" y="42375"/>
                        </a:lnTo>
                        <a:cubicBezTo>
                          <a:pt x="41742" y="38580"/>
                          <a:pt x="46170" y="30991"/>
                          <a:pt x="46170" y="22769"/>
                        </a:cubicBezTo>
                        <a:cubicBezTo>
                          <a:pt x="46170" y="10119"/>
                          <a:pt x="36050" y="0"/>
                          <a:pt x="23401" y="0"/>
                        </a:cubicBezTo>
                        <a:cubicBezTo>
                          <a:pt x="10119" y="0"/>
                          <a:pt x="0" y="10119"/>
                          <a:pt x="0" y="22769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49" name="Picture Placeholder 89">
                    <a:extLst>
                      <a:ext uri="{FF2B5EF4-FFF2-40B4-BE49-F238E27FC236}">
                        <a16:creationId xmlns:a16="http://schemas.microsoft.com/office/drawing/2014/main" id="{C41F1BF3-6BDA-BD66-F9F3-2B83FE774ADF}"/>
                      </a:ext>
                    </a:extLst>
                  </p:cNvPr>
                  <p:cNvSpPr/>
                  <p:nvPr/>
                </p:nvSpPr>
                <p:spPr>
                  <a:xfrm>
                    <a:off x="8604331" y="2045977"/>
                    <a:ext cx="282077" cy="408569"/>
                  </a:xfrm>
                  <a:custGeom>
                    <a:avLst/>
                    <a:gdLst>
                      <a:gd name="connsiteX0" fmla="*/ 141039 w 282077"/>
                      <a:gd name="connsiteY0" fmla="*/ 0 h 408569"/>
                      <a:gd name="connsiteX1" fmla="*/ 64511 w 282077"/>
                      <a:gd name="connsiteY1" fmla="*/ 76528 h 408569"/>
                      <a:gd name="connsiteX2" fmla="*/ 64511 w 282077"/>
                      <a:gd name="connsiteY2" fmla="*/ 149261 h 408569"/>
                      <a:gd name="connsiteX3" fmla="*/ 0 w 282077"/>
                      <a:gd name="connsiteY3" fmla="*/ 267531 h 408569"/>
                      <a:gd name="connsiteX4" fmla="*/ 141039 w 282077"/>
                      <a:gd name="connsiteY4" fmla="*/ 408569 h 408569"/>
                      <a:gd name="connsiteX5" fmla="*/ 282077 w 282077"/>
                      <a:gd name="connsiteY5" fmla="*/ 267531 h 408569"/>
                      <a:gd name="connsiteX6" fmla="*/ 217566 w 282077"/>
                      <a:gd name="connsiteY6" fmla="*/ 149261 h 408569"/>
                      <a:gd name="connsiteX7" fmla="*/ 217566 w 282077"/>
                      <a:gd name="connsiteY7" fmla="*/ 76528 h 408569"/>
                      <a:gd name="connsiteX8" fmla="*/ 141039 w 282077"/>
                      <a:gd name="connsiteY8" fmla="*/ 0 h 408569"/>
                      <a:gd name="connsiteX9" fmla="*/ 83485 w 282077"/>
                      <a:gd name="connsiteY9" fmla="*/ 76528 h 408569"/>
                      <a:gd name="connsiteX10" fmla="*/ 141039 w 282077"/>
                      <a:gd name="connsiteY10" fmla="*/ 18974 h 408569"/>
                      <a:gd name="connsiteX11" fmla="*/ 198592 w 282077"/>
                      <a:gd name="connsiteY11" fmla="*/ 76528 h 408569"/>
                      <a:gd name="connsiteX12" fmla="*/ 198592 w 282077"/>
                      <a:gd name="connsiteY12" fmla="*/ 139141 h 408569"/>
                      <a:gd name="connsiteX13" fmla="*/ 141039 w 282077"/>
                      <a:gd name="connsiteY13" fmla="*/ 126492 h 408569"/>
                      <a:gd name="connsiteX14" fmla="*/ 83485 w 282077"/>
                      <a:gd name="connsiteY14" fmla="*/ 138509 h 408569"/>
                      <a:gd name="connsiteX15" fmla="*/ 83485 w 282077"/>
                      <a:gd name="connsiteY15" fmla="*/ 76528 h 408569"/>
                      <a:gd name="connsiteX16" fmla="*/ 262471 w 282077"/>
                      <a:gd name="connsiteY16" fmla="*/ 267531 h 408569"/>
                      <a:gd name="connsiteX17" fmla="*/ 140406 w 282077"/>
                      <a:gd name="connsiteY17" fmla="*/ 389595 h 408569"/>
                      <a:gd name="connsiteX18" fmla="*/ 18341 w 282077"/>
                      <a:gd name="connsiteY18" fmla="*/ 267531 h 408569"/>
                      <a:gd name="connsiteX19" fmla="*/ 140406 w 282077"/>
                      <a:gd name="connsiteY19" fmla="*/ 145466 h 408569"/>
                      <a:gd name="connsiteX20" fmla="*/ 262471 w 282077"/>
                      <a:gd name="connsiteY20" fmla="*/ 267531 h 408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82077" h="408569">
                        <a:moveTo>
                          <a:pt x="141039" y="0"/>
                        </a:moveTo>
                        <a:cubicBezTo>
                          <a:pt x="98664" y="0"/>
                          <a:pt x="64511" y="34153"/>
                          <a:pt x="64511" y="76528"/>
                        </a:cubicBezTo>
                        <a:lnTo>
                          <a:pt x="64511" y="149261"/>
                        </a:lnTo>
                        <a:cubicBezTo>
                          <a:pt x="25298" y="174559"/>
                          <a:pt x="0" y="218199"/>
                          <a:pt x="0" y="267531"/>
                        </a:cubicBezTo>
                        <a:cubicBezTo>
                          <a:pt x="0" y="345323"/>
                          <a:pt x="63246" y="408569"/>
                          <a:pt x="141039" y="408569"/>
                        </a:cubicBezTo>
                        <a:cubicBezTo>
                          <a:pt x="218831" y="408569"/>
                          <a:pt x="282077" y="345323"/>
                          <a:pt x="282077" y="267531"/>
                        </a:cubicBezTo>
                        <a:cubicBezTo>
                          <a:pt x="282077" y="218199"/>
                          <a:pt x="256146" y="174559"/>
                          <a:pt x="217566" y="149261"/>
                        </a:cubicBezTo>
                        <a:lnTo>
                          <a:pt x="217566" y="76528"/>
                        </a:lnTo>
                        <a:cubicBezTo>
                          <a:pt x="217566" y="34153"/>
                          <a:pt x="182781" y="0"/>
                          <a:pt x="141039" y="0"/>
                        </a:cubicBezTo>
                        <a:close/>
                        <a:moveTo>
                          <a:pt x="83485" y="76528"/>
                        </a:moveTo>
                        <a:cubicBezTo>
                          <a:pt x="83485" y="44905"/>
                          <a:pt x="109416" y="18974"/>
                          <a:pt x="141039" y="18974"/>
                        </a:cubicBezTo>
                        <a:cubicBezTo>
                          <a:pt x="172662" y="18974"/>
                          <a:pt x="198592" y="44905"/>
                          <a:pt x="198592" y="76528"/>
                        </a:cubicBezTo>
                        <a:lnTo>
                          <a:pt x="198592" y="139141"/>
                        </a:lnTo>
                        <a:cubicBezTo>
                          <a:pt x="180884" y="130919"/>
                          <a:pt x="161277" y="126492"/>
                          <a:pt x="141039" y="126492"/>
                        </a:cubicBezTo>
                        <a:cubicBezTo>
                          <a:pt x="120800" y="126492"/>
                          <a:pt x="101194" y="130919"/>
                          <a:pt x="83485" y="138509"/>
                        </a:cubicBezTo>
                        <a:lnTo>
                          <a:pt x="83485" y="76528"/>
                        </a:lnTo>
                        <a:close/>
                        <a:moveTo>
                          <a:pt x="262471" y="267531"/>
                        </a:moveTo>
                        <a:cubicBezTo>
                          <a:pt x="262471" y="334571"/>
                          <a:pt x="207447" y="389595"/>
                          <a:pt x="140406" y="389595"/>
                        </a:cubicBezTo>
                        <a:cubicBezTo>
                          <a:pt x="73365" y="389595"/>
                          <a:pt x="18341" y="335204"/>
                          <a:pt x="18341" y="267531"/>
                        </a:cubicBezTo>
                        <a:cubicBezTo>
                          <a:pt x="18341" y="199857"/>
                          <a:pt x="73365" y="145466"/>
                          <a:pt x="140406" y="145466"/>
                        </a:cubicBezTo>
                        <a:cubicBezTo>
                          <a:pt x="207447" y="145466"/>
                          <a:pt x="262471" y="200490"/>
                          <a:pt x="262471" y="267531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</p:grpSp>
          </p:grpSp>
          <p:grpSp>
            <p:nvGrpSpPr>
              <p:cNvPr id="550" name="Group 549">
                <a:extLst>
                  <a:ext uri="{FF2B5EF4-FFF2-40B4-BE49-F238E27FC236}">
                    <a16:creationId xmlns:a16="http://schemas.microsoft.com/office/drawing/2014/main" id="{CADEF4D2-ED76-287C-BB9F-D968036DCB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32597" y="4075573"/>
                <a:ext cx="551563" cy="548640"/>
                <a:chOff x="1601474" y="1834421"/>
                <a:chExt cx="632941" cy="629587"/>
              </a:xfrm>
            </p:grpSpPr>
            <p:pic>
              <p:nvPicPr>
                <p:cNvPr id="551" name="Picture Placeholder 104">
                  <a:extLst>
                    <a:ext uri="{FF2B5EF4-FFF2-40B4-BE49-F238E27FC236}">
                      <a16:creationId xmlns:a16="http://schemas.microsoft.com/office/drawing/2014/main" id="{E89491BB-7004-B2D0-E29A-CE6D90742F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/>
              </p:blipFill>
              <p:spPr>
                <a:xfrm>
                  <a:off x="1777215" y="2004022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552" name="Rectangle 551">
                  <a:extLst>
                    <a:ext uri="{FF2B5EF4-FFF2-40B4-BE49-F238E27FC236}">
                      <a16:creationId xmlns:a16="http://schemas.microsoft.com/office/drawing/2014/main" id="{CBF761A8-3384-6407-B3D6-014E48353335}"/>
                    </a:ext>
                  </a:extLst>
                </p:cNvPr>
                <p:cNvSpPr/>
                <p:nvPr/>
              </p:nvSpPr>
              <p:spPr>
                <a:xfrm>
                  <a:off x="1601474" y="1834421"/>
                  <a:ext cx="629587" cy="629587"/>
                </a:xfrm>
                <a:prstGeom prst="rect">
                  <a:avLst/>
                </a:prstGeom>
                <a:noFill/>
                <a:ln w="15875">
                  <a:solidFill>
                    <a:schemeClr val="accent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53" name="Picture Placeholder 89" descr="Security Lifecycle&#10;">
                  <a:extLst>
                    <a:ext uri="{FF2B5EF4-FFF2-40B4-BE49-F238E27FC236}">
                      <a16:creationId xmlns:a16="http://schemas.microsoft.com/office/drawing/2014/main" id="{6367D7BD-8E32-B491-0659-4E36B18E8E6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601474" y="1834421"/>
                  <a:ext cx="229506" cy="228600"/>
                  <a:chOff x="8438627" y="1946048"/>
                  <a:chExt cx="605896" cy="605264"/>
                </a:xfrm>
                <a:solidFill>
                  <a:schemeClr val="accent5">
                    <a:lumMod val="60000"/>
                    <a:lumOff val="40000"/>
                  </a:schemeClr>
                </a:solidFill>
              </p:grpSpPr>
              <p:sp>
                <p:nvSpPr>
                  <p:cNvPr id="554" name="Picture Placeholder 89">
                    <a:extLst>
                      <a:ext uri="{FF2B5EF4-FFF2-40B4-BE49-F238E27FC236}">
                        <a16:creationId xmlns:a16="http://schemas.microsoft.com/office/drawing/2014/main" id="{BB373A6B-DC56-2DF3-D18E-17451310544C}"/>
                      </a:ext>
                    </a:extLst>
                  </p:cNvPr>
                  <p:cNvSpPr/>
                  <p:nvPr/>
                </p:nvSpPr>
                <p:spPr>
                  <a:xfrm>
                    <a:off x="8438627" y="1946048"/>
                    <a:ext cx="588187" cy="471182"/>
                  </a:xfrm>
                  <a:custGeom>
                    <a:avLst/>
                    <a:gdLst>
                      <a:gd name="connsiteX0" fmla="*/ 17076 w 588187"/>
                      <a:gd name="connsiteY0" fmla="*/ 302948 h 471182"/>
                      <a:gd name="connsiteX1" fmla="*/ 302948 w 588187"/>
                      <a:gd name="connsiteY1" fmla="*/ 17076 h 471182"/>
                      <a:gd name="connsiteX2" fmla="*/ 550240 w 588187"/>
                      <a:gd name="connsiteY2" fmla="*/ 158747 h 471182"/>
                      <a:gd name="connsiteX3" fmla="*/ 501541 w 588187"/>
                      <a:gd name="connsiteY3" fmla="*/ 149893 h 471182"/>
                      <a:gd name="connsiteX4" fmla="*/ 498379 w 588187"/>
                      <a:gd name="connsiteY4" fmla="*/ 166337 h 471182"/>
                      <a:gd name="connsiteX5" fmla="*/ 573009 w 588187"/>
                      <a:gd name="connsiteY5" fmla="*/ 179619 h 471182"/>
                      <a:gd name="connsiteX6" fmla="*/ 588188 w 588187"/>
                      <a:gd name="connsiteY6" fmla="*/ 105621 h 471182"/>
                      <a:gd name="connsiteX7" fmla="*/ 571744 w 588187"/>
                      <a:gd name="connsiteY7" fmla="*/ 102459 h 471182"/>
                      <a:gd name="connsiteX8" fmla="*/ 562257 w 588187"/>
                      <a:gd name="connsiteY8" fmla="*/ 146731 h 471182"/>
                      <a:gd name="connsiteX9" fmla="*/ 302948 w 588187"/>
                      <a:gd name="connsiteY9" fmla="*/ 0 h 471182"/>
                      <a:gd name="connsiteX10" fmla="*/ 0 w 588187"/>
                      <a:gd name="connsiteY10" fmla="*/ 302948 h 471182"/>
                      <a:gd name="connsiteX11" fmla="*/ 50597 w 588187"/>
                      <a:gd name="connsiteY11" fmla="*/ 471183 h 471182"/>
                      <a:gd name="connsiteX12" fmla="*/ 64511 w 588187"/>
                      <a:gd name="connsiteY12" fmla="*/ 461696 h 471182"/>
                      <a:gd name="connsiteX13" fmla="*/ 17076 w 588187"/>
                      <a:gd name="connsiteY13" fmla="*/ 302948 h 471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8187" h="471182">
                        <a:moveTo>
                          <a:pt x="17076" y="302948"/>
                        </a:moveTo>
                        <a:cubicBezTo>
                          <a:pt x="17076" y="145466"/>
                          <a:pt x="145466" y="17076"/>
                          <a:pt x="302948" y="17076"/>
                        </a:cubicBezTo>
                        <a:cubicBezTo>
                          <a:pt x="405407" y="17076"/>
                          <a:pt x="499011" y="70836"/>
                          <a:pt x="550240" y="158747"/>
                        </a:cubicBezTo>
                        <a:lnTo>
                          <a:pt x="501541" y="149893"/>
                        </a:lnTo>
                        <a:lnTo>
                          <a:pt x="498379" y="166337"/>
                        </a:lnTo>
                        <a:lnTo>
                          <a:pt x="573009" y="179619"/>
                        </a:lnTo>
                        <a:lnTo>
                          <a:pt x="588188" y="105621"/>
                        </a:lnTo>
                        <a:lnTo>
                          <a:pt x="571744" y="102459"/>
                        </a:lnTo>
                        <a:lnTo>
                          <a:pt x="562257" y="146731"/>
                        </a:lnTo>
                        <a:cubicBezTo>
                          <a:pt x="507865" y="55656"/>
                          <a:pt x="409834" y="0"/>
                          <a:pt x="302948" y="0"/>
                        </a:cubicBezTo>
                        <a:cubicBezTo>
                          <a:pt x="135979" y="0"/>
                          <a:pt x="0" y="135979"/>
                          <a:pt x="0" y="302948"/>
                        </a:cubicBezTo>
                        <a:cubicBezTo>
                          <a:pt x="0" y="363032"/>
                          <a:pt x="17709" y="421218"/>
                          <a:pt x="50597" y="471183"/>
                        </a:cubicBezTo>
                        <a:lnTo>
                          <a:pt x="64511" y="461696"/>
                        </a:lnTo>
                        <a:cubicBezTo>
                          <a:pt x="34153" y="414261"/>
                          <a:pt x="17076" y="359870"/>
                          <a:pt x="17076" y="302948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55" name="Picture Placeholder 89">
                    <a:extLst>
                      <a:ext uri="{FF2B5EF4-FFF2-40B4-BE49-F238E27FC236}">
                        <a16:creationId xmlns:a16="http://schemas.microsoft.com/office/drawing/2014/main" id="{1BA8B3F5-A306-F855-366F-ED946E089E14}"/>
                      </a:ext>
                    </a:extLst>
                  </p:cNvPr>
                  <p:cNvSpPr/>
                  <p:nvPr/>
                </p:nvSpPr>
                <p:spPr>
                  <a:xfrm>
                    <a:off x="8500608" y="2143376"/>
                    <a:ext cx="543915" cy="407936"/>
                  </a:xfrm>
                  <a:custGeom>
                    <a:avLst/>
                    <a:gdLst>
                      <a:gd name="connsiteX0" fmla="*/ 524942 w 543915"/>
                      <a:gd name="connsiteY0" fmla="*/ 0 h 407936"/>
                      <a:gd name="connsiteX1" fmla="*/ 509130 w 543915"/>
                      <a:gd name="connsiteY1" fmla="*/ 5692 h 407936"/>
                      <a:gd name="connsiteX2" fmla="*/ 526839 w 543915"/>
                      <a:gd name="connsiteY2" fmla="*/ 105621 h 407936"/>
                      <a:gd name="connsiteX3" fmla="*/ 240967 w 543915"/>
                      <a:gd name="connsiteY3" fmla="*/ 391493 h 407936"/>
                      <a:gd name="connsiteX4" fmla="*/ 37315 w 543915"/>
                      <a:gd name="connsiteY4" fmla="*/ 306111 h 407936"/>
                      <a:gd name="connsiteX5" fmla="*/ 86647 w 543915"/>
                      <a:gd name="connsiteY5" fmla="*/ 314965 h 407936"/>
                      <a:gd name="connsiteX6" fmla="*/ 89809 w 543915"/>
                      <a:gd name="connsiteY6" fmla="*/ 298521 h 407936"/>
                      <a:gd name="connsiteX7" fmla="*/ 15179 w 543915"/>
                      <a:gd name="connsiteY7" fmla="*/ 285239 h 407936"/>
                      <a:gd name="connsiteX8" fmla="*/ 0 w 543915"/>
                      <a:gd name="connsiteY8" fmla="*/ 359237 h 407936"/>
                      <a:gd name="connsiteX9" fmla="*/ 16444 w 543915"/>
                      <a:gd name="connsiteY9" fmla="*/ 362400 h 407936"/>
                      <a:gd name="connsiteX10" fmla="*/ 25931 w 543915"/>
                      <a:gd name="connsiteY10" fmla="*/ 318127 h 407936"/>
                      <a:gd name="connsiteX11" fmla="*/ 240967 w 543915"/>
                      <a:gd name="connsiteY11" fmla="*/ 407937 h 407936"/>
                      <a:gd name="connsiteX12" fmla="*/ 543916 w 543915"/>
                      <a:gd name="connsiteY12" fmla="*/ 104988 h 407936"/>
                      <a:gd name="connsiteX13" fmla="*/ 524942 w 543915"/>
                      <a:gd name="connsiteY13" fmla="*/ 0 h 407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43915" h="407936">
                        <a:moveTo>
                          <a:pt x="524942" y="0"/>
                        </a:moveTo>
                        <a:lnTo>
                          <a:pt x="509130" y="5692"/>
                        </a:lnTo>
                        <a:cubicBezTo>
                          <a:pt x="521147" y="37315"/>
                          <a:pt x="526839" y="71468"/>
                          <a:pt x="526839" y="105621"/>
                        </a:cubicBezTo>
                        <a:cubicBezTo>
                          <a:pt x="526839" y="263103"/>
                          <a:pt x="398450" y="391493"/>
                          <a:pt x="240967" y="391493"/>
                        </a:cubicBezTo>
                        <a:cubicBezTo>
                          <a:pt x="164440" y="391493"/>
                          <a:pt x="91074" y="360502"/>
                          <a:pt x="37315" y="306111"/>
                        </a:cubicBezTo>
                        <a:lnTo>
                          <a:pt x="86647" y="314965"/>
                        </a:lnTo>
                        <a:lnTo>
                          <a:pt x="89809" y="298521"/>
                        </a:lnTo>
                        <a:lnTo>
                          <a:pt x="15179" y="285239"/>
                        </a:lnTo>
                        <a:lnTo>
                          <a:pt x="0" y="359237"/>
                        </a:lnTo>
                        <a:lnTo>
                          <a:pt x="16444" y="362400"/>
                        </a:lnTo>
                        <a:lnTo>
                          <a:pt x="25931" y="318127"/>
                        </a:lnTo>
                        <a:cubicBezTo>
                          <a:pt x="82852" y="375681"/>
                          <a:pt x="160012" y="407937"/>
                          <a:pt x="240967" y="407937"/>
                        </a:cubicBezTo>
                        <a:cubicBezTo>
                          <a:pt x="407937" y="407937"/>
                          <a:pt x="543916" y="271958"/>
                          <a:pt x="543916" y="104988"/>
                        </a:cubicBezTo>
                        <a:cubicBezTo>
                          <a:pt x="543916" y="68938"/>
                          <a:pt x="537591" y="33520"/>
                          <a:pt x="524942" y="0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56" name="Picture Placeholder 89">
                    <a:extLst>
                      <a:ext uri="{FF2B5EF4-FFF2-40B4-BE49-F238E27FC236}">
                        <a16:creationId xmlns:a16="http://schemas.microsoft.com/office/drawing/2014/main" id="{4E458082-10DE-25BC-40EE-5880F6E2D790}"/>
                      </a:ext>
                    </a:extLst>
                  </p:cNvPr>
                  <p:cNvSpPr/>
                  <p:nvPr/>
                </p:nvSpPr>
                <p:spPr>
                  <a:xfrm>
                    <a:off x="8721969" y="2275560"/>
                    <a:ext cx="46169" cy="72100"/>
                  </a:xfrm>
                  <a:custGeom>
                    <a:avLst/>
                    <a:gdLst>
                      <a:gd name="connsiteX0" fmla="*/ 0 w 46169"/>
                      <a:gd name="connsiteY0" fmla="*/ 22769 h 72100"/>
                      <a:gd name="connsiteX1" fmla="*/ 11384 w 46169"/>
                      <a:gd name="connsiteY1" fmla="*/ 42375 h 72100"/>
                      <a:gd name="connsiteX2" fmla="*/ 11384 w 46169"/>
                      <a:gd name="connsiteY2" fmla="*/ 65776 h 72100"/>
                      <a:gd name="connsiteX3" fmla="*/ 17709 w 46169"/>
                      <a:gd name="connsiteY3" fmla="*/ 72100 h 72100"/>
                      <a:gd name="connsiteX4" fmla="*/ 28461 w 46169"/>
                      <a:gd name="connsiteY4" fmla="*/ 72100 h 72100"/>
                      <a:gd name="connsiteX5" fmla="*/ 34785 w 46169"/>
                      <a:gd name="connsiteY5" fmla="*/ 65776 h 72100"/>
                      <a:gd name="connsiteX6" fmla="*/ 34785 w 46169"/>
                      <a:gd name="connsiteY6" fmla="*/ 42375 h 72100"/>
                      <a:gd name="connsiteX7" fmla="*/ 46170 w 46169"/>
                      <a:gd name="connsiteY7" fmla="*/ 22769 h 72100"/>
                      <a:gd name="connsiteX8" fmla="*/ 23401 w 46169"/>
                      <a:gd name="connsiteY8" fmla="*/ 0 h 72100"/>
                      <a:gd name="connsiteX9" fmla="*/ 0 w 46169"/>
                      <a:gd name="connsiteY9" fmla="*/ 22769 h 7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169" h="72100">
                        <a:moveTo>
                          <a:pt x="0" y="22769"/>
                        </a:moveTo>
                        <a:cubicBezTo>
                          <a:pt x="0" y="30991"/>
                          <a:pt x="4427" y="38580"/>
                          <a:pt x="11384" y="42375"/>
                        </a:cubicBezTo>
                        <a:lnTo>
                          <a:pt x="11384" y="65776"/>
                        </a:lnTo>
                        <a:cubicBezTo>
                          <a:pt x="11384" y="68938"/>
                          <a:pt x="13914" y="72100"/>
                          <a:pt x="17709" y="72100"/>
                        </a:cubicBezTo>
                        <a:lnTo>
                          <a:pt x="28461" y="72100"/>
                        </a:lnTo>
                        <a:cubicBezTo>
                          <a:pt x="31623" y="72100"/>
                          <a:pt x="34785" y="69571"/>
                          <a:pt x="34785" y="65776"/>
                        </a:cubicBezTo>
                        <a:lnTo>
                          <a:pt x="34785" y="42375"/>
                        </a:lnTo>
                        <a:cubicBezTo>
                          <a:pt x="41742" y="38580"/>
                          <a:pt x="46170" y="30991"/>
                          <a:pt x="46170" y="22769"/>
                        </a:cubicBezTo>
                        <a:cubicBezTo>
                          <a:pt x="46170" y="10119"/>
                          <a:pt x="36050" y="0"/>
                          <a:pt x="23401" y="0"/>
                        </a:cubicBezTo>
                        <a:cubicBezTo>
                          <a:pt x="10119" y="0"/>
                          <a:pt x="0" y="10119"/>
                          <a:pt x="0" y="22769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  <p:sp>
                <p:nvSpPr>
                  <p:cNvPr id="557" name="Picture Placeholder 89">
                    <a:extLst>
                      <a:ext uri="{FF2B5EF4-FFF2-40B4-BE49-F238E27FC236}">
                        <a16:creationId xmlns:a16="http://schemas.microsoft.com/office/drawing/2014/main" id="{4DE8C1D9-BF6B-01ED-1CCE-448CDB556123}"/>
                      </a:ext>
                    </a:extLst>
                  </p:cNvPr>
                  <p:cNvSpPr/>
                  <p:nvPr/>
                </p:nvSpPr>
                <p:spPr>
                  <a:xfrm>
                    <a:off x="8604331" y="2045977"/>
                    <a:ext cx="282077" cy="408569"/>
                  </a:xfrm>
                  <a:custGeom>
                    <a:avLst/>
                    <a:gdLst>
                      <a:gd name="connsiteX0" fmla="*/ 141039 w 282077"/>
                      <a:gd name="connsiteY0" fmla="*/ 0 h 408569"/>
                      <a:gd name="connsiteX1" fmla="*/ 64511 w 282077"/>
                      <a:gd name="connsiteY1" fmla="*/ 76528 h 408569"/>
                      <a:gd name="connsiteX2" fmla="*/ 64511 w 282077"/>
                      <a:gd name="connsiteY2" fmla="*/ 149261 h 408569"/>
                      <a:gd name="connsiteX3" fmla="*/ 0 w 282077"/>
                      <a:gd name="connsiteY3" fmla="*/ 267531 h 408569"/>
                      <a:gd name="connsiteX4" fmla="*/ 141039 w 282077"/>
                      <a:gd name="connsiteY4" fmla="*/ 408569 h 408569"/>
                      <a:gd name="connsiteX5" fmla="*/ 282077 w 282077"/>
                      <a:gd name="connsiteY5" fmla="*/ 267531 h 408569"/>
                      <a:gd name="connsiteX6" fmla="*/ 217566 w 282077"/>
                      <a:gd name="connsiteY6" fmla="*/ 149261 h 408569"/>
                      <a:gd name="connsiteX7" fmla="*/ 217566 w 282077"/>
                      <a:gd name="connsiteY7" fmla="*/ 76528 h 408569"/>
                      <a:gd name="connsiteX8" fmla="*/ 141039 w 282077"/>
                      <a:gd name="connsiteY8" fmla="*/ 0 h 408569"/>
                      <a:gd name="connsiteX9" fmla="*/ 83485 w 282077"/>
                      <a:gd name="connsiteY9" fmla="*/ 76528 h 408569"/>
                      <a:gd name="connsiteX10" fmla="*/ 141039 w 282077"/>
                      <a:gd name="connsiteY10" fmla="*/ 18974 h 408569"/>
                      <a:gd name="connsiteX11" fmla="*/ 198592 w 282077"/>
                      <a:gd name="connsiteY11" fmla="*/ 76528 h 408569"/>
                      <a:gd name="connsiteX12" fmla="*/ 198592 w 282077"/>
                      <a:gd name="connsiteY12" fmla="*/ 139141 h 408569"/>
                      <a:gd name="connsiteX13" fmla="*/ 141039 w 282077"/>
                      <a:gd name="connsiteY13" fmla="*/ 126492 h 408569"/>
                      <a:gd name="connsiteX14" fmla="*/ 83485 w 282077"/>
                      <a:gd name="connsiteY14" fmla="*/ 138509 h 408569"/>
                      <a:gd name="connsiteX15" fmla="*/ 83485 w 282077"/>
                      <a:gd name="connsiteY15" fmla="*/ 76528 h 408569"/>
                      <a:gd name="connsiteX16" fmla="*/ 262471 w 282077"/>
                      <a:gd name="connsiteY16" fmla="*/ 267531 h 408569"/>
                      <a:gd name="connsiteX17" fmla="*/ 140406 w 282077"/>
                      <a:gd name="connsiteY17" fmla="*/ 389595 h 408569"/>
                      <a:gd name="connsiteX18" fmla="*/ 18341 w 282077"/>
                      <a:gd name="connsiteY18" fmla="*/ 267531 h 408569"/>
                      <a:gd name="connsiteX19" fmla="*/ 140406 w 282077"/>
                      <a:gd name="connsiteY19" fmla="*/ 145466 h 408569"/>
                      <a:gd name="connsiteX20" fmla="*/ 262471 w 282077"/>
                      <a:gd name="connsiteY20" fmla="*/ 267531 h 408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82077" h="408569">
                        <a:moveTo>
                          <a:pt x="141039" y="0"/>
                        </a:moveTo>
                        <a:cubicBezTo>
                          <a:pt x="98664" y="0"/>
                          <a:pt x="64511" y="34153"/>
                          <a:pt x="64511" y="76528"/>
                        </a:cubicBezTo>
                        <a:lnTo>
                          <a:pt x="64511" y="149261"/>
                        </a:lnTo>
                        <a:cubicBezTo>
                          <a:pt x="25298" y="174559"/>
                          <a:pt x="0" y="218199"/>
                          <a:pt x="0" y="267531"/>
                        </a:cubicBezTo>
                        <a:cubicBezTo>
                          <a:pt x="0" y="345323"/>
                          <a:pt x="63246" y="408569"/>
                          <a:pt x="141039" y="408569"/>
                        </a:cubicBezTo>
                        <a:cubicBezTo>
                          <a:pt x="218831" y="408569"/>
                          <a:pt x="282077" y="345323"/>
                          <a:pt x="282077" y="267531"/>
                        </a:cubicBezTo>
                        <a:cubicBezTo>
                          <a:pt x="282077" y="218199"/>
                          <a:pt x="256146" y="174559"/>
                          <a:pt x="217566" y="149261"/>
                        </a:cubicBezTo>
                        <a:lnTo>
                          <a:pt x="217566" y="76528"/>
                        </a:lnTo>
                        <a:cubicBezTo>
                          <a:pt x="217566" y="34153"/>
                          <a:pt x="182781" y="0"/>
                          <a:pt x="141039" y="0"/>
                        </a:cubicBezTo>
                        <a:close/>
                        <a:moveTo>
                          <a:pt x="83485" y="76528"/>
                        </a:moveTo>
                        <a:cubicBezTo>
                          <a:pt x="83485" y="44905"/>
                          <a:pt x="109416" y="18974"/>
                          <a:pt x="141039" y="18974"/>
                        </a:cubicBezTo>
                        <a:cubicBezTo>
                          <a:pt x="172662" y="18974"/>
                          <a:pt x="198592" y="44905"/>
                          <a:pt x="198592" y="76528"/>
                        </a:cubicBezTo>
                        <a:lnTo>
                          <a:pt x="198592" y="139141"/>
                        </a:lnTo>
                        <a:cubicBezTo>
                          <a:pt x="180884" y="130919"/>
                          <a:pt x="161277" y="126492"/>
                          <a:pt x="141039" y="126492"/>
                        </a:cubicBezTo>
                        <a:cubicBezTo>
                          <a:pt x="120800" y="126492"/>
                          <a:pt x="101194" y="130919"/>
                          <a:pt x="83485" y="138509"/>
                        </a:cubicBezTo>
                        <a:lnTo>
                          <a:pt x="83485" y="76528"/>
                        </a:lnTo>
                        <a:close/>
                        <a:moveTo>
                          <a:pt x="262471" y="267531"/>
                        </a:moveTo>
                        <a:cubicBezTo>
                          <a:pt x="262471" y="334571"/>
                          <a:pt x="207447" y="389595"/>
                          <a:pt x="140406" y="389595"/>
                        </a:cubicBezTo>
                        <a:cubicBezTo>
                          <a:pt x="73365" y="389595"/>
                          <a:pt x="18341" y="335204"/>
                          <a:pt x="18341" y="267531"/>
                        </a:cubicBezTo>
                        <a:cubicBezTo>
                          <a:pt x="18341" y="199857"/>
                          <a:pt x="73365" y="145466"/>
                          <a:pt x="140406" y="145466"/>
                        </a:cubicBezTo>
                        <a:cubicBezTo>
                          <a:pt x="207447" y="145466"/>
                          <a:pt x="262471" y="200490"/>
                          <a:pt x="262471" y="267531"/>
                        </a:cubicBezTo>
                        <a:close/>
                      </a:path>
                    </a:pathLst>
                  </a:custGeom>
                  <a:grpFill/>
                  <a:ln w="6271" cap="flat">
                    <a:solidFill>
                      <a:schemeClr val="accent5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798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5875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3AC228-A934-48EE-8129-F379E8B7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Cloud Disaster Recovery Deployment Steps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C4DF982-3C2D-4B51-86AB-990A36E6C72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Building the solution from start to ready</a:t>
            </a:r>
          </a:p>
        </p:txBody>
      </p:sp>
      <p:sp>
        <p:nvSpPr>
          <p:cNvPr id="5" name="Rectangle: Rounded Corners 82">
            <a:extLst>
              <a:ext uri="{FF2B5EF4-FFF2-40B4-BE49-F238E27FC236}">
                <a16:creationId xmlns:a16="http://schemas.microsoft.com/office/drawing/2014/main" id="{93DDC593-EE4A-49E9-B13D-22CF73161275}"/>
              </a:ext>
            </a:extLst>
          </p:cNvPr>
          <p:cNvSpPr/>
          <p:nvPr/>
        </p:nvSpPr>
        <p:spPr>
          <a:xfrm>
            <a:off x="592864" y="1361720"/>
            <a:ext cx="3848347" cy="4588914"/>
          </a:xfrm>
          <a:prstGeom prst="rect">
            <a:avLst/>
          </a:prstGeom>
          <a:solidFill>
            <a:schemeClr val="bg2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717074"/>
            </a:contourClr>
          </a:sp3d>
        </p:spPr>
        <p:txBody>
          <a:bodyPr rot="0" spcFirstLastPara="0" vertOverflow="overflow" horzOverflow="overflow" vert="horz" wrap="non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rgbClr val="7437A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" name="Rectangle: Rounded Corners 82">
            <a:extLst>
              <a:ext uri="{FF2B5EF4-FFF2-40B4-BE49-F238E27FC236}">
                <a16:creationId xmlns:a16="http://schemas.microsoft.com/office/drawing/2014/main" id="{2BF5EB2C-0888-45F1-B418-4F83C90B10FA}"/>
              </a:ext>
            </a:extLst>
          </p:cNvPr>
          <p:cNvSpPr/>
          <p:nvPr/>
        </p:nvSpPr>
        <p:spPr>
          <a:xfrm>
            <a:off x="7732466" y="1361720"/>
            <a:ext cx="3848347" cy="4588914"/>
          </a:xfrm>
          <a:prstGeom prst="rect">
            <a:avLst/>
          </a:prstGeom>
          <a:solidFill>
            <a:schemeClr val="bg2"/>
          </a:solidFill>
          <a:ln w="15875" cap="flat" cmpd="sng" algn="ctr">
            <a:noFill/>
            <a:prstDash val="solid"/>
          </a:ln>
          <a:effectLst/>
          <a:scene3d>
            <a:camera prst="orthographicFront"/>
            <a:lightRig rig="soft" dir="t"/>
          </a:scene3d>
          <a:sp3d prstMaterial="softEdge">
            <a:contourClr>
              <a:srgbClr val="717074"/>
            </a:contourClr>
          </a:sp3d>
        </p:spPr>
        <p:txBody>
          <a:bodyPr rot="0" spcFirstLastPara="0" vertOverflow="overflow" horzOverflow="overflow" vert="horz" wrap="non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b="1" kern="0">
              <a:solidFill>
                <a:srgbClr val="7437AE"/>
              </a:solidFill>
              <a:latin typeface="Metropolis"/>
            </a:endParaRPr>
          </a:p>
        </p:txBody>
      </p:sp>
      <p:sp>
        <p:nvSpPr>
          <p:cNvPr id="33" name="Rounded Rectangle 16">
            <a:extLst>
              <a:ext uri="{FF2B5EF4-FFF2-40B4-BE49-F238E27FC236}">
                <a16:creationId xmlns:a16="http://schemas.microsoft.com/office/drawing/2014/main" id="{BA97F051-B346-4ADA-9B7D-045894A80331}"/>
              </a:ext>
            </a:extLst>
          </p:cNvPr>
          <p:cNvSpPr/>
          <p:nvPr/>
        </p:nvSpPr>
        <p:spPr>
          <a:xfrm>
            <a:off x="2541566" y="1962645"/>
            <a:ext cx="1776779" cy="64008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 err="1">
                <a:solidFill>
                  <a:prstClr val="white"/>
                </a:solidFill>
                <a:latin typeface="Metropolis"/>
              </a:rPr>
              <a:t>DRaaS</a:t>
            </a:r>
            <a:r>
              <a:rPr lang="en-US" sz="1600">
                <a:solidFill>
                  <a:prstClr val="white"/>
                </a:solidFill>
                <a:latin typeface="Metropolis"/>
              </a:rPr>
              <a:t> Connector</a:t>
            </a:r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14A823B4-E61D-452C-989E-70B54CED5438}"/>
              </a:ext>
            </a:extLst>
          </p:cNvPr>
          <p:cNvSpPr/>
          <p:nvPr/>
        </p:nvSpPr>
        <p:spPr>
          <a:xfrm>
            <a:off x="7855331" y="1962645"/>
            <a:ext cx="1776779" cy="64008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Orchestrator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106A73-CB05-4F6A-ACE4-E1C2EF7DC9A3}"/>
              </a:ext>
            </a:extLst>
          </p:cNvPr>
          <p:cNvSpPr txBox="1"/>
          <p:nvPr/>
        </p:nvSpPr>
        <p:spPr>
          <a:xfrm>
            <a:off x="1221637" y="1502466"/>
            <a:ext cx="2590800" cy="41898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254"/>
            <a:r>
              <a:rPr lang="en-US">
                <a:solidFill>
                  <a:schemeClr val="tx2"/>
                </a:solidFill>
              </a:rPr>
              <a:t>Customer Site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B9EA1-BBE3-4154-BBDE-34CD84D8977C}"/>
              </a:ext>
            </a:extLst>
          </p:cNvPr>
          <p:cNvSpPr txBox="1"/>
          <p:nvPr/>
        </p:nvSpPr>
        <p:spPr>
          <a:xfrm>
            <a:off x="8361239" y="1502466"/>
            <a:ext cx="2590800" cy="41898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254"/>
            <a:r>
              <a:rPr lang="en-US">
                <a:solidFill>
                  <a:schemeClr val="tx2"/>
                </a:solidFill>
              </a:rPr>
              <a:t>VMC on AWS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C07C3C3-9321-4B02-A84E-3BB205527527}"/>
              </a:ext>
            </a:extLst>
          </p:cNvPr>
          <p:cNvCxnSpPr>
            <a:cxnSpLocks/>
            <a:stCxn id="18" idx="3"/>
            <a:endCxn id="41" idx="1"/>
          </p:cNvCxnSpPr>
          <p:nvPr/>
        </p:nvCxnSpPr>
        <p:spPr bwMode="gray">
          <a:xfrm>
            <a:off x="4318345" y="3699384"/>
            <a:ext cx="3536986" cy="0"/>
          </a:xfrm>
          <a:prstGeom prst="straightConnector1">
            <a:avLst/>
          </a:prstGeom>
          <a:ln w="19050">
            <a:solidFill>
              <a:schemeClr val="accent6"/>
            </a:solidFill>
            <a:miter lim="800000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1AE0D7E-ED7F-472F-88E0-DCF496CD4BA2}"/>
              </a:ext>
            </a:extLst>
          </p:cNvPr>
          <p:cNvCxnSpPr>
            <a:cxnSpLocks/>
            <a:stCxn id="33" idx="3"/>
            <a:endCxn id="45" idx="1"/>
          </p:cNvCxnSpPr>
          <p:nvPr/>
        </p:nvCxnSpPr>
        <p:spPr bwMode="gray">
          <a:xfrm>
            <a:off x="4318345" y="2282685"/>
            <a:ext cx="3536986" cy="0"/>
          </a:xfrm>
          <a:prstGeom prst="straightConnector1">
            <a:avLst/>
          </a:prstGeom>
          <a:ln w="19050">
            <a:solidFill>
              <a:schemeClr val="accent5"/>
            </a:solidFill>
            <a:miter lim="800000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B98B212-D9B9-40D8-AF7D-A9CDB72648A3}"/>
              </a:ext>
            </a:extLst>
          </p:cNvPr>
          <p:cNvCxnSpPr>
            <a:cxnSpLocks/>
            <a:stCxn id="20" idx="3"/>
            <a:endCxn id="43" idx="1"/>
          </p:cNvCxnSpPr>
          <p:nvPr/>
        </p:nvCxnSpPr>
        <p:spPr bwMode="gray">
          <a:xfrm>
            <a:off x="4318345" y="4597831"/>
            <a:ext cx="3536986" cy="0"/>
          </a:xfrm>
          <a:prstGeom prst="straightConnector1">
            <a:avLst/>
          </a:prstGeom>
          <a:ln w="19050">
            <a:solidFill>
              <a:schemeClr val="accent1"/>
            </a:solidFill>
            <a:miter lim="800000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329FF0-431B-4E34-B53D-6DCC8ED8FA6B}"/>
              </a:ext>
            </a:extLst>
          </p:cNvPr>
          <p:cNvCxnSpPr>
            <a:cxnSpLocks/>
            <a:stCxn id="19" idx="3"/>
            <a:endCxn id="42" idx="1"/>
          </p:cNvCxnSpPr>
          <p:nvPr/>
        </p:nvCxnSpPr>
        <p:spPr bwMode="gray">
          <a:xfrm>
            <a:off x="4318345" y="5496280"/>
            <a:ext cx="3536986" cy="0"/>
          </a:xfrm>
          <a:prstGeom prst="straightConnector1">
            <a:avLst/>
          </a:prstGeom>
          <a:ln w="19050">
            <a:solidFill>
              <a:schemeClr val="accent2"/>
            </a:solidFill>
            <a:miter lim="800000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B2FFAC6-6FCC-48E4-A132-8C7096A2F2DB}"/>
              </a:ext>
            </a:extLst>
          </p:cNvPr>
          <p:cNvSpPr txBox="1"/>
          <p:nvPr/>
        </p:nvSpPr>
        <p:spPr>
          <a:xfrm>
            <a:off x="4979772" y="4951492"/>
            <a:ext cx="2141268" cy="5486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254"/>
            <a:r>
              <a:rPr lang="en-US" sz="1600">
                <a:solidFill>
                  <a:schemeClr val="accent2"/>
                </a:solidFill>
                <a:latin typeface="Metropolis" panose="00000500000000000000" pitchFamily="50" charset="0"/>
              </a:rPr>
              <a:t>One or more</a:t>
            </a:r>
            <a:br>
              <a:rPr lang="en-US" sz="1600">
                <a:solidFill>
                  <a:schemeClr val="accent2"/>
                </a:solidFill>
                <a:latin typeface="Metropolis" panose="00000500000000000000" pitchFamily="50" charset="0"/>
              </a:rPr>
            </a:br>
            <a:r>
              <a:rPr lang="en-US" sz="1600">
                <a:solidFill>
                  <a:schemeClr val="accent2"/>
                </a:solidFill>
                <a:latin typeface="Metropolis" panose="00000500000000000000" pitchFamily="50" charset="0"/>
              </a:rPr>
              <a:t>Protection Groups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DCAE4E-48A3-4BDD-8621-E22D88FC7144}"/>
              </a:ext>
            </a:extLst>
          </p:cNvPr>
          <p:cNvSpPr txBox="1"/>
          <p:nvPr/>
        </p:nvSpPr>
        <p:spPr>
          <a:xfrm>
            <a:off x="4979772" y="3181470"/>
            <a:ext cx="2141268" cy="5486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254"/>
            <a:r>
              <a:rPr lang="en-US" sz="1600">
                <a:solidFill>
                  <a:schemeClr val="accent6"/>
                </a:solidFill>
                <a:latin typeface="Metropolis" panose="00000500000000000000" pitchFamily="50" charset="0"/>
              </a:rPr>
              <a:t>Groups of VMs</a:t>
            </a:r>
            <a:br>
              <a:rPr lang="en-US" sz="1600">
                <a:solidFill>
                  <a:schemeClr val="accent6"/>
                </a:solidFill>
                <a:latin typeface="Metropolis" panose="00000500000000000000" pitchFamily="50" charset="0"/>
              </a:rPr>
            </a:br>
            <a:r>
              <a:rPr lang="en-US" sz="1600">
                <a:solidFill>
                  <a:schemeClr val="accent6"/>
                </a:solidFill>
                <a:latin typeface="Metropolis" panose="00000500000000000000" pitchFamily="50" charset="0"/>
              </a:rPr>
              <a:t>recovered together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65508B-18C6-436C-B4D1-2EAAE04E628F}"/>
              </a:ext>
            </a:extLst>
          </p:cNvPr>
          <p:cNvSpPr txBox="1"/>
          <p:nvPr/>
        </p:nvSpPr>
        <p:spPr>
          <a:xfrm>
            <a:off x="4980308" y="4276604"/>
            <a:ext cx="2140197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254"/>
            <a:r>
              <a:rPr lang="en-US" sz="1600">
                <a:solidFill>
                  <a:schemeClr val="accent1"/>
                </a:solidFill>
                <a:latin typeface="Metropolis" panose="00000500000000000000" pitchFamily="50" charset="0"/>
              </a:rPr>
              <a:t>Site pairing mapping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583FD2-5CEE-406A-B5E4-E8FFE80FBEE4}"/>
              </a:ext>
            </a:extLst>
          </p:cNvPr>
          <p:cNvSpPr txBox="1"/>
          <p:nvPr/>
        </p:nvSpPr>
        <p:spPr>
          <a:xfrm>
            <a:off x="5034545" y="1939009"/>
            <a:ext cx="2031723" cy="3657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254"/>
            <a:r>
              <a:rPr lang="en-US" sz="1600">
                <a:solidFill>
                  <a:schemeClr val="accent5"/>
                </a:solidFill>
                <a:latin typeface="Metropolis" panose="00000500000000000000" pitchFamily="50" charset="0"/>
              </a:rPr>
              <a:t>Software setup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493E3DF1-A507-47CA-B826-95F8EE85436A}"/>
              </a:ext>
            </a:extLst>
          </p:cNvPr>
          <p:cNvSpPr/>
          <p:nvPr/>
        </p:nvSpPr>
        <p:spPr>
          <a:xfrm>
            <a:off x="715730" y="1972123"/>
            <a:ext cx="1776779" cy="1354177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vCenter</a:t>
            </a:r>
          </a:p>
        </p:txBody>
      </p:sp>
      <p:sp>
        <p:nvSpPr>
          <p:cNvPr id="44" name="Rounded Rectangle 16">
            <a:extLst>
              <a:ext uri="{FF2B5EF4-FFF2-40B4-BE49-F238E27FC236}">
                <a16:creationId xmlns:a16="http://schemas.microsoft.com/office/drawing/2014/main" id="{242FBBA7-F5A6-49F2-AE1F-5B7A294DC601}"/>
              </a:ext>
            </a:extLst>
          </p:cNvPr>
          <p:cNvSpPr/>
          <p:nvPr/>
        </p:nvSpPr>
        <p:spPr>
          <a:xfrm>
            <a:off x="9681167" y="1972123"/>
            <a:ext cx="1776779" cy="1354177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vCenter </a:t>
            </a:r>
          </a:p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SDDC</a:t>
            </a:r>
          </a:p>
        </p:txBody>
      </p:sp>
      <p:sp>
        <p:nvSpPr>
          <p:cNvPr id="46" name="Rounded Rectangle 16">
            <a:extLst>
              <a:ext uri="{FF2B5EF4-FFF2-40B4-BE49-F238E27FC236}">
                <a16:creationId xmlns:a16="http://schemas.microsoft.com/office/drawing/2014/main" id="{F76BB247-8ED1-4F99-8872-A799440ABE34}"/>
              </a:ext>
            </a:extLst>
          </p:cNvPr>
          <p:cNvSpPr/>
          <p:nvPr/>
        </p:nvSpPr>
        <p:spPr>
          <a:xfrm>
            <a:off x="7855331" y="2686219"/>
            <a:ext cx="1776779" cy="64008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 dirty="0">
                <a:solidFill>
                  <a:prstClr val="white"/>
                </a:solidFill>
                <a:latin typeface="Metropolis"/>
              </a:rPr>
              <a:t>Scale-out Cloud</a:t>
            </a:r>
          </a:p>
          <a:p>
            <a:pPr algn="ctr" defTabSz="914126"/>
            <a:r>
              <a:rPr lang="en-US" sz="1600" dirty="0">
                <a:solidFill>
                  <a:prstClr val="white"/>
                </a:solidFill>
                <a:latin typeface="Metropolis"/>
              </a:rPr>
              <a:t>File System</a:t>
            </a:r>
          </a:p>
        </p:txBody>
      </p: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1E4F9C84-5CE7-4D31-AE6A-C746720012B9}"/>
              </a:ext>
            </a:extLst>
          </p:cNvPr>
          <p:cNvSpPr/>
          <p:nvPr/>
        </p:nvSpPr>
        <p:spPr>
          <a:xfrm>
            <a:off x="715730" y="3376968"/>
            <a:ext cx="3602615" cy="64483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Protection Groups</a:t>
            </a:r>
          </a:p>
        </p:txBody>
      </p:sp>
      <p:sp>
        <p:nvSpPr>
          <p:cNvPr id="41" name="Rounded Rectangle 16">
            <a:extLst>
              <a:ext uri="{FF2B5EF4-FFF2-40B4-BE49-F238E27FC236}">
                <a16:creationId xmlns:a16="http://schemas.microsoft.com/office/drawing/2014/main" id="{42D97F30-A967-4532-A02D-10A59EF4A03F}"/>
              </a:ext>
            </a:extLst>
          </p:cNvPr>
          <p:cNvSpPr/>
          <p:nvPr/>
        </p:nvSpPr>
        <p:spPr>
          <a:xfrm>
            <a:off x="7855331" y="3376968"/>
            <a:ext cx="3602615" cy="644831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Protection Groups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202111FC-80EE-4422-A0EE-B0EBBBE92C3D}"/>
              </a:ext>
            </a:extLst>
          </p:cNvPr>
          <p:cNvSpPr/>
          <p:nvPr/>
        </p:nvSpPr>
        <p:spPr>
          <a:xfrm>
            <a:off x="715730" y="4072467"/>
            <a:ext cx="3602615" cy="105072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Resources: networks, </a:t>
            </a:r>
            <a:br>
              <a:rPr lang="en-US" sz="1600">
                <a:solidFill>
                  <a:prstClr val="white"/>
                </a:solidFill>
                <a:latin typeface="Metropolis"/>
              </a:rPr>
            </a:br>
            <a:r>
              <a:rPr lang="en-US" sz="1600">
                <a:solidFill>
                  <a:prstClr val="white"/>
                </a:solidFill>
                <a:latin typeface="Metropolis"/>
              </a:rPr>
              <a:t>folders, resource pools, </a:t>
            </a:r>
            <a:br>
              <a:rPr lang="en-US" sz="1600">
                <a:solidFill>
                  <a:prstClr val="white"/>
                </a:solidFill>
                <a:latin typeface="Metropolis"/>
              </a:rPr>
            </a:br>
            <a:r>
              <a:rPr lang="en-US" sz="1600">
                <a:solidFill>
                  <a:prstClr val="white"/>
                </a:solidFill>
                <a:latin typeface="Metropolis"/>
              </a:rPr>
              <a:t>datastores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131E7843-DBE7-4369-838B-1B042350F93F}"/>
              </a:ext>
            </a:extLst>
          </p:cNvPr>
          <p:cNvSpPr/>
          <p:nvPr/>
        </p:nvSpPr>
        <p:spPr>
          <a:xfrm>
            <a:off x="7855331" y="4072467"/>
            <a:ext cx="3602615" cy="105072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 dirty="0">
                <a:solidFill>
                  <a:prstClr val="white"/>
                </a:solidFill>
                <a:latin typeface="Metropolis"/>
              </a:rPr>
              <a:t>Resources: networks, </a:t>
            </a:r>
            <a:br>
              <a:rPr lang="en-US" sz="1600" dirty="0">
                <a:solidFill>
                  <a:prstClr val="white"/>
                </a:solidFill>
                <a:latin typeface="Metropolis"/>
              </a:rPr>
            </a:br>
            <a:r>
              <a:rPr lang="en-US" sz="1600" dirty="0">
                <a:solidFill>
                  <a:prstClr val="white"/>
                </a:solidFill>
                <a:latin typeface="Metropolis"/>
              </a:rPr>
              <a:t>folders, resource pools, </a:t>
            </a:r>
            <a:br>
              <a:rPr lang="en-US" sz="1600" dirty="0">
                <a:solidFill>
                  <a:prstClr val="white"/>
                </a:solidFill>
                <a:latin typeface="Metropolis"/>
              </a:rPr>
            </a:br>
            <a:r>
              <a:rPr lang="en-US" sz="1600" dirty="0">
                <a:solidFill>
                  <a:prstClr val="white"/>
                </a:solidFill>
                <a:latin typeface="Metropolis"/>
              </a:rPr>
              <a:t>datastores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19953E2-4778-45F4-BC1F-66E62716855F}"/>
              </a:ext>
            </a:extLst>
          </p:cNvPr>
          <p:cNvSpPr/>
          <p:nvPr/>
        </p:nvSpPr>
        <p:spPr>
          <a:xfrm>
            <a:off x="715730" y="5173864"/>
            <a:ext cx="3602615" cy="6448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DR plans</a:t>
            </a:r>
          </a:p>
        </p:txBody>
      </p:sp>
      <p:sp>
        <p:nvSpPr>
          <p:cNvPr id="42" name="Rounded Rectangle 18">
            <a:extLst>
              <a:ext uri="{FF2B5EF4-FFF2-40B4-BE49-F238E27FC236}">
                <a16:creationId xmlns:a16="http://schemas.microsoft.com/office/drawing/2014/main" id="{C727E458-5545-495C-8FCC-730B3F374C9F}"/>
              </a:ext>
            </a:extLst>
          </p:cNvPr>
          <p:cNvSpPr/>
          <p:nvPr/>
        </p:nvSpPr>
        <p:spPr>
          <a:xfrm>
            <a:off x="7855331" y="5173864"/>
            <a:ext cx="3602615" cy="6448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28" tIns="30464" rIns="60928" bIns="304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1600">
                <a:solidFill>
                  <a:prstClr val="white"/>
                </a:solidFill>
                <a:latin typeface="Metropolis"/>
              </a:rPr>
              <a:t>DR plans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B25A7CD-1A55-C04D-AB18-DA854EC80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3692" y="57205"/>
            <a:ext cx="664572" cy="664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2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698E-6 0.01643 L -3.21698E-6 2.22222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698E-6 0.01643 L -3.21698E-6 2.22222E-6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698E-6 0.01643 L -3.21698E-6 2.22222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698E-6 0.01643 L -3.21698E-6 2.22222E-6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5" grpId="0" animBg="1"/>
      <p:bldP spid="59" grpId="0"/>
      <p:bldP spid="59" grpId="1"/>
      <p:bldP spid="62" grpId="0"/>
      <p:bldP spid="62" grpId="1"/>
      <p:bldP spid="64" grpId="0"/>
      <p:bldP spid="64" grpId="1"/>
      <p:bldP spid="67" grpId="0"/>
      <p:bldP spid="67" grpId="1"/>
      <p:bldP spid="44" grpId="0" animBg="1"/>
      <p:bldP spid="46" grpId="0" animBg="1"/>
      <p:bldP spid="18" grpId="0" animBg="1"/>
      <p:bldP spid="41" grpId="0" animBg="1"/>
      <p:bldP spid="20" grpId="0" animBg="1"/>
      <p:bldP spid="43" grpId="0" animBg="1"/>
      <p:bldP spid="19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3A26299-55EB-4CB8-AF49-A50B569C9F32}"/>
              </a:ext>
            </a:extLst>
          </p:cNvPr>
          <p:cNvGrpSpPr/>
          <p:nvPr/>
        </p:nvGrpSpPr>
        <p:grpSpPr>
          <a:xfrm>
            <a:off x="3810427" y="4390966"/>
            <a:ext cx="5634674" cy="987694"/>
            <a:chOff x="4028914" y="4467407"/>
            <a:chExt cx="5636142" cy="987951"/>
          </a:xfrm>
          <a:solidFill>
            <a:schemeClr val="tx2"/>
          </a:solidFill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22F45F0-6146-4F0C-AB44-11BBF52D7A8D}"/>
                </a:ext>
              </a:extLst>
            </p:cNvPr>
            <p:cNvGrpSpPr/>
            <p:nvPr/>
          </p:nvGrpSpPr>
          <p:grpSpPr>
            <a:xfrm>
              <a:off x="4028914" y="4467407"/>
              <a:ext cx="1581230" cy="426126"/>
              <a:chOff x="4574499" y="4019030"/>
              <a:chExt cx="1581230" cy="426126"/>
            </a:xfrm>
            <a:grpFill/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783748B-5A50-41D8-A90A-ED7D89CC6D33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1580CEF-8AA2-4603-8E15-96C0CFBC98DD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0D2C6A0-557D-492A-A005-D2CB113F5CA6}"/>
                  </a:ext>
                </a:extLst>
              </p:cNvPr>
              <p:cNvSpPr/>
              <p:nvPr/>
            </p:nvSpPr>
            <p:spPr>
              <a:xfrm>
                <a:off x="5729603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1A439BEB-9709-4623-ADA0-DF5FE106CEA1}"/>
                </a:ext>
              </a:extLst>
            </p:cNvPr>
            <p:cNvGrpSpPr/>
            <p:nvPr/>
          </p:nvGrpSpPr>
          <p:grpSpPr>
            <a:xfrm>
              <a:off x="4317690" y="5029232"/>
              <a:ext cx="1003678" cy="426126"/>
              <a:chOff x="4574499" y="4019030"/>
              <a:chExt cx="1003678" cy="426126"/>
            </a:xfrm>
            <a:grpFill/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0D79F653-7587-4B4E-8C48-156B8383BB32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1E2E385A-60FB-40C4-B43F-7B5564EB1EFD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89C7BA92-C495-4819-A06A-5EAAB1278181}"/>
                </a:ext>
              </a:extLst>
            </p:cNvPr>
            <p:cNvGrpSpPr/>
            <p:nvPr/>
          </p:nvGrpSpPr>
          <p:grpSpPr>
            <a:xfrm>
              <a:off x="6358612" y="4467407"/>
              <a:ext cx="1003678" cy="426126"/>
              <a:chOff x="4574499" y="4019030"/>
              <a:chExt cx="1003678" cy="426126"/>
            </a:xfrm>
            <a:grpFill/>
          </p:grpSpPr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1BD1607-F340-4350-87AA-FB73C8EE80C5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4D7CBA2-7136-41CD-98F3-B9DA63902D57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A4C9AD2-D881-4E47-B73E-3EC1EE143CEE}"/>
                </a:ext>
              </a:extLst>
            </p:cNvPr>
            <p:cNvGrpSpPr/>
            <p:nvPr/>
          </p:nvGrpSpPr>
          <p:grpSpPr>
            <a:xfrm>
              <a:off x="6358612" y="5029232"/>
              <a:ext cx="1003678" cy="426126"/>
              <a:chOff x="4574499" y="4019030"/>
              <a:chExt cx="1003678" cy="426126"/>
            </a:xfrm>
            <a:grpFill/>
          </p:grpSpPr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48EAB770-62D1-4F61-94F6-A877E4384FC3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8DDC9F-7EF8-449C-B037-FC4B046C5C9D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003B1152-C486-465B-92EC-6D7FCE68C77E}"/>
                </a:ext>
              </a:extLst>
            </p:cNvPr>
            <p:cNvGrpSpPr/>
            <p:nvPr/>
          </p:nvGrpSpPr>
          <p:grpSpPr>
            <a:xfrm>
              <a:off x="8083826" y="4467407"/>
              <a:ext cx="1581230" cy="426126"/>
              <a:chOff x="4574499" y="4019030"/>
              <a:chExt cx="1581230" cy="426126"/>
            </a:xfrm>
            <a:grpFill/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F7DF8AD-B861-4C47-8FEC-0AB76BC4C4A6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241AF3E-178B-4851-8209-360432B8384D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CA184DF-3B57-444F-9F01-9736062C7161}"/>
                  </a:ext>
                </a:extLst>
              </p:cNvPr>
              <p:cNvSpPr/>
              <p:nvPr/>
            </p:nvSpPr>
            <p:spPr>
              <a:xfrm>
                <a:off x="5729603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grpFill/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1409022-6BFD-40F1-997D-7CC6356FF02B}"/>
              </a:ext>
            </a:extLst>
          </p:cNvPr>
          <p:cNvSpPr/>
          <p:nvPr/>
        </p:nvSpPr>
        <p:spPr>
          <a:xfrm>
            <a:off x="9905009" y="1600676"/>
            <a:ext cx="1674377" cy="4113728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prstClr val="white"/>
              </a:solidFill>
              <a:latin typeface="Metropoli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75A310-8C09-421F-8893-914044B0E8A3}"/>
              </a:ext>
            </a:extLst>
          </p:cNvPr>
          <p:cNvSpPr/>
          <p:nvPr/>
        </p:nvSpPr>
        <p:spPr>
          <a:xfrm>
            <a:off x="3477307" y="1613623"/>
            <a:ext cx="6273754" cy="4100782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prstClr val="white"/>
              </a:solidFill>
              <a:latin typeface="Metropoli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2E2C0C-4472-DB47-A087-CC811032098F}"/>
              </a:ext>
            </a:extLst>
          </p:cNvPr>
          <p:cNvGrpSpPr>
            <a:grpSpLocks noChangeAspect="1"/>
          </p:cNvGrpSpPr>
          <p:nvPr/>
        </p:nvGrpSpPr>
        <p:grpSpPr>
          <a:xfrm>
            <a:off x="6140916" y="2181245"/>
            <a:ext cx="1093024" cy="1093023"/>
            <a:chOff x="7450620" y="1167668"/>
            <a:chExt cx="1828800" cy="18288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B69B794-A939-204F-8481-5C88E6ABD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0620" y="1167668"/>
              <a:ext cx="1828800" cy="1828800"/>
            </a:xfrm>
            <a:prstGeom prst="ellipse">
              <a:avLst/>
            </a:prstGeom>
            <a:solidFill>
              <a:schemeClr val="accent3"/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30456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900" kern="0">
                <a:solidFill>
                  <a:srgbClr val="FFFFFF"/>
                </a:solidFill>
                <a:latin typeface="Metropoli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F02DB58-2720-8848-B7C2-DB710D6D3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5290" y="1558998"/>
              <a:ext cx="1030415" cy="1030415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7966CD24-AD3B-7640-A681-2B092DF40D43}"/>
              </a:ext>
            </a:extLst>
          </p:cNvPr>
          <p:cNvSpPr txBox="1"/>
          <p:nvPr/>
        </p:nvSpPr>
        <p:spPr>
          <a:xfrm>
            <a:off x="5929661" y="1829348"/>
            <a:ext cx="1515531" cy="215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3F3F3F"/>
                </a:solidFill>
                <a:latin typeface="Metropolis"/>
              </a:rPr>
              <a:t>vCenter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57EE4F-365A-2148-968F-5BEE769D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Protection Groups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E933E-84CE-E94D-98E0-88571768C9BB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Policy based automation for VM recovery points replicated to the cloud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4576C8-CF76-4298-BAD7-196822650E77}"/>
              </a:ext>
            </a:extLst>
          </p:cNvPr>
          <p:cNvGrpSpPr/>
          <p:nvPr/>
        </p:nvGrpSpPr>
        <p:grpSpPr>
          <a:xfrm>
            <a:off x="10397234" y="1898872"/>
            <a:ext cx="689927" cy="689927"/>
            <a:chOff x="10127782" y="1712735"/>
            <a:chExt cx="914400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AD5C6D0-4877-D44E-985C-4427F27358F8}"/>
                </a:ext>
              </a:extLst>
            </p:cNvPr>
            <p:cNvSpPr/>
            <p:nvPr/>
          </p:nvSpPr>
          <p:spPr>
            <a:xfrm>
              <a:off x="10127782" y="1712735"/>
              <a:ext cx="914400" cy="9144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chemeClr val="tx2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bevelT w="25400" h="25400"/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592563AC-5C0B-7D4C-B82D-4113FB24A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96859" y="1883055"/>
              <a:ext cx="378649" cy="552383"/>
            </a:xfrm>
            <a:prstGeom prst="rect">
              <a:avLst/>
            </a:prstGeom>
          </p:spPr>
        </p:pic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FBA60DE4-A305-AA4E-B256-88642F31BE16}"/>
              </a:ext>
            </a:extLst>
          </p:cNvPr>
          <p:cNvSpPr txBox="1"/>
          <p:nvPr/>
        </p:nvSpPr>
        <p:spPr>
          <a:xfrm>
            <a:off x="10407257" y="2618244"/>
            <a:ext cx="669881" cy="21538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3F3F3F"/>
                </a:solidFill>
                <a:latin typeface="Metropolis"/>
              </a:rPr>
              <a:t>Selection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4953C3-B00E-4058-8FF1-5224FF7856DB}"/>
              </a:ext>
            </a:extLst>
          </p:cNvPr>
          <p:cNvGrpSpPr/>
          <p:nvPr/>
        </p:nvGrpSpPr>
        <p:grpSpPr>
          <a:xfrm>
            <a:off x="10397234" y="3121051"/>
            <a:ext cx="689927" cy="689927"/>
            <a:chOff x="10127782" y="3018863"/>
            <a:chExt cx="914400" cy="91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F6A2060-3FD7-EF4F-AD98-4B22157396EB}"/>
                </a:ext>
              </a:extLst>
            </p:cNvPr>
            <p:cNvSpPr/>
            <p:nvPr/>
          </p:nvSpPr>
          <p:spPr>
            <a:xfrm>
              <a:off x="10127782" y="3018863"/>
              <a:ext cx="914400" cy="9144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chemeClr val="tx2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bevelT w="25400" h="25400"/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D01EFC3-EDC5-074E-9DF7-FE38EC8D8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07321" y="3193699"/>
              <a:ext cx="555320" cy="555320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B8E91816-FC0C-BF4D-8706-8514983D54D9}"/>
              </a:ext>
            </a:extLst>
          </p:cNvPr>
          <p:cNvSpPr txBox="1"/>
          <p:nvPr/>
        </p:nvSpPr>
        <p:spPr>
          <a:xfrm>
            <a:off x="10345555" y="3871701"/>
            <a:ext cx="793280" cy="21538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3F3F3F"/>
                </a:solidFill>
                <a:latin typeface="Metropolis"/>
              </a:rPr>
              <a:t>Scheduling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742315-5EC6-4718-87E6-8F1857088189}"/>
              </a:ext>
            </a:extLst>
          </p:cNvPr>
          <p:cNvGrpSpPr/>
          <p:nvPr/>
        </p:nvGrpSpPr>
        <p:grpSpPr>
          <a:xfrm>
            <a:off x="10397234" y="4319424"/>
            <a:ext cx="689927" cy="689927"/>
            <a:chOff x="10127782" y="4319654"/>
            <a:chExt cx="914400" cy="914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378667-0988-C54C-B6DC-1637D0A6CABA}"/>
                </a:ext>
              </a:extLst>
            </p:cNvPr>
            <p:cNvSpPr/>
            <p:nvPr/>
          </p:nvSpPr>
          <p:spPr>
            <a:xfrm>
              <a:off x="10127782" y="4319654"/>
              <a:ext cx="914400" cy="9144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chemeClr val="tx2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bevelT w="25400" h="25400"/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C181CDF1-12D5-A444-BF96-E77CB5B6C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20768" y="4510492"/>
              <a:ext cx="528427" cy="532723"/>
            </a:xfrm>
            <a:prstGeom prst="rect">
              <a:avLst/>
            </a:prstGeom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EDB20FAC-3FA8-8F48-9C25-2721B161DEE7}"/>
              </a:ext>
            </a:extLst>
          </p:cNvPr>
          <p:cNvSpPr txBox="1"/>
          <p:nvPr/>
        </p:nvSpPr>
        <p:spPr>
          <a:xfrm>
            <a:off x="10383856" y="5076827"/>
            <a:ext cx="716676" cy="21538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3F3F3F"/>
                </a:solidFill>
                <a:latin typeface="Metropolis"/>
              </a:rPr>
              <a:t>Retention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75C47-902B-4F1F-B604-D7FC04F25F77}"/>
              </a:ext>
            </a:extLst>
          </p:cNvPr>
          <p:cNvSpPr txBox="1"/>
          <p:nvPr/>
        </p:nvSpPr>
        <p:spPr>
          <a:xfrm>
            <a:off x="609443" y="1887049"/>
            <a:ext cx="3199929" cy="221541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999">
                <a:solidFill>
                  <a:srgbClr val="0091DA"/>
                </a:solidFill>
                <a:latin typeface="Metropolis"/>
              </a:rPr>
              <a:t>Flexible policies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>
                <a:solidFill>
                  <a:srgbClr val="3F3F3F"/>
                </a:solidFill>
                <a:latin typeface="Metropolis"/>
              </a:rPr>
              <a:t>VM names, folders, tags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>
                <a:solidFill>
                  <a:srgbClr val="3F3F3F"/>
                </a:solidFill>
                <a:latin typeface="Metropolis"/>
              </a:rPr>
              <a:t>Multiple schedules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>
                <a:solidFill>
                  <a:srgbClr val="3F3F3F"/>
                </a:solidFill>
                <a:latin typeface="Metropolis"/>
              </a:rPr>
              <a:t>Defined retention levels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>
                <a:solidFill>
                  <a:srgbClr val="3F3F3F"/>
                </a:solidFill>
                <a:latin typeface="Metropolis"/>
              </a:rPr>
              <a:t>Any datastore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35670B-F6A8-4E11-AA18-80D130F86250}"/>
              </a:ext>
            </a:extLst>
          </p:cNvPr>
          <p:cNvGrpSpPr/>
          <p:nvPr/>
        </p:nvGrpSpPr>
        <p:grpSpPr>
          <a:xfrm>
            <a:off x="3643387" y="3962271"/>
            <a:ext cx="1914900" cy="1586202"/>
            <a:chOff x="3709429" y="3886200"/>
            <a:chExt cx="1915399" cy="15866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050F26-51AD-45E0-8893-7BE282B01E18}"/>
                </a:ext>
              </a:extLst>
            </p:cNvPr>
            <p:cNvSpPr/>
            <p:nvPr/>
          </p:nvSpPr>
          <p:spPr>
            <a:xfrm>
              <a:off x="3709429" y="3886200"/>
              <a:ext cx="1915399" cy="158661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accent2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E3134A3-7B01-4DF5-87A5-B08AA4300461}"/>
                </a:ext>
              </a:extLst>
            </p:cNvPr>
            <p:cNvSpPr txBox="1"/>
            <p:nvPr/>
          </p:nvSpPr>
          <p:spPr>
            <a:xfrm>
              <a:off x="3928716" y="3980002"/>
              <a:ext cx="1476826" cy="2003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spcAft>
                  <a:spcPts val="600"/>
                </a:spcAft>
              </a:pPr>
              <a:r>
                <a:rPr lang="en-US" sz="1400">
                  <a:solidFill>
                    <a:srgbClr val="3F3F3F"/>
                  </a:solidFill>
                  <a:latin typeface="Metropolis"/>
                </a:rPr>
                <a:t>App1 PG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C6E04B-F2DE-49DB-8061-96D4BCDA5A3B}"/>
                </a:ext>
              </a:extLst>
            </p:cNvPr>
            <p:cNvSpPr/>
            <p:nvPr/>
          </p:nvSpPr>
          <p:spPr>
            <a:xfrm>
              <a:off x="3797408" y="4244867"/>
              <a:ext cx="1766375" cy="1123173"/>
            </a:xfrm>
            <a:prstGeom prst="roundRect">
              <a:avLst>
                <a:gd name="adj" fmla="val 3856"/>
              </a:avLst>
            </a:prstGeom>
            <a:solidFill>
              <a:schemeClr val="accent2"/>
            </a:solidFill>
            <a:ln w="25400">
              <a:noFill/>
              <a:miter lim="800000"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atte">
              <a:contourClr>
                <a:srgbClr val="F7F7F7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4785952-337C-4B45-B9E1-62E5865DEB30}"/>
                </a:ext>
              </a:extLst>
            </p:cNvPr>
            <p:cNvGrpSpPr/>
            <p:nvPr/>
          </p:nvGrpSpPr>
          <p:grpSpPr>
            <a:xfrm>
              <a:off x="3876514" y="4315007"/>
              <a:ext cx="1581230" cy="426126"/>
              <a:chOff x="4574499" y="4019030"/>
              <a:chExt cx="1581230" cy="426126"/>
            </a:xfrm>
            <a:solidFill>
              <a:schemeClr val="accent2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5DCFF33-1D4F-4E47-AA27-0167E4A7A17D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54BF799-D495-4D20-882B-2912A3E6BE04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185DF5A-54DC-49A1-99FC-ADEF4CB68D1F}"/>
                  </a:ext>
                </a:extLst>
              </p:cNvPr>
              <p:cNvSpPr/>
              <p:nvPr/>
            </p:nvSpPr>
            <p:spPr>
              <a:xfrm>
                <a:off x="5729603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16A866B-454F-49BB-9E63-CB8370706451}"/>
                </a:ext>
              </a:extLst>
            </p:cNvPr>
            <p:cNvGrpSpPr/>
            <p:nvPr/>
          </p:nvGrpSpPr>
          <p:grpSpPr>
            <a:xfrm>
              <a:off x="4165290" y="4876832"/>
              <a:ext cx="1003678" cy="426126"/>
              <a:chOff x="4574499" y="4019030"/>
              <a:chExt cx="1003678" cy="426126"/>
            </a:xfrm>
            <a:solidFill>
              <a:schemeClr val="accent2"/>
            </a:solidFill>
          </p:grpSpPr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958EA29-0C86-4487-A740-C01C55251F9C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0ECC0EF-0C36-4349-ACC0-9E07DD7611E8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CCEED2C-4508-441A-81E5-5840FB53BB1E}"/>
              </a:ext>
            </a:extLst>
          </p:cNvPr>
          <p:cNvGrpSpPr/>
          <p:nvPr/>
        </p:nvGrpSpPr>
        <p:grpSpPr>
          <a:xfrm>
            <a:off x="5670315" y="3962271"/>
            <a:ext cx="1914900" cy="1586202"/>
            <a:chOff x="5736885" y="3886200"/>
            <a:chExt cx="1915399" cy="1586615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FF227C7-2C73-43EA-A16B-86C5F63F6C83}"/>
                </a:ext>
              </a:extLst>
            </p:cNvPr>
            <p:cNvSpPr/>
            <p:nvPr/>
          </p:nvSpPr>
          <p:spPr>
            <a:xfrm>
              <a:off x="5736885" y="3886200"/>
              <a:ext cx="1915399" cy="158661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866FF2A-740D-4588-8EA2-FD2271BA342B}"/>
                </a:ext>
              </a:extLst>
            </p:cNvPr>
            <p:cNvSpPr txBox="1"/>
            <p:nvPr/>
          </p:nvSpPr>
          <p:spPr>
            <a:xfrm>
              <a:off x="5956172" y="3990162"/>
              <a:ext cx="1476826" cy="2003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spcAft>
                  <a:spcPts val="600"/>
                </a:spcAft>
              </a:pPr>
              <a:r>
                <a:rPr lang="en-US" sz="1400">
                  <a:solidFill>
                    <a:srgbClr val="3F3F3F"/>
                  </a:solidFill>
                  <a:latin typeface="Metropolis"/>
                </a:rPr>
                <a:t>App2 PG</a:t>
              </a:r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88B50E8-15A3-4351-917E-08BD9EDAC502}"/>
                </a:ext>
              </a:extLst>
            </p:cNvPr>
            <p:cNvSpPr/>
            <p:nvPr/>
          </p:nvSpPr>
          <p:spPr>
            <a:xfrm>
              <a:off x="5824864" y="4244867"/>
              <a:ext cx="1766375" cy="1123173"/>
            </a:xfrm>
            <a:prstGeom prst="roundRect">
              <a:avLst>
                <a:gd name="adj" fmla="val 3856"/>
              </a:avLst>
            </a:prstGeom>
            <a:solidFill>
              <a:srgbClr val="1E6DD3"/>
            </a:solidFill>
            <a:ln w="25400">
              <a:noFill/>
              <a:miter lim="800000"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atte">
              <a:contourClr>
                <a:srgbClr val="F7F7F7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6A7F2B7-B577-4232-9208-970E2E411EBF}"/>
                </a:ext>
              </a:extLst>
            </p:cNvPr>
            <p:cNvGrpSpPr/>
            <p:nvPr/>
          </p:nvGrpSpPr>
          <p:grpSpPr>
            <a:xfrm>
              <a:off x="6206212" y="4315007"/>
              <a:ext cx="1003678" cy="426126"/>
              <a:chOff x="4574499" y="4019030"/>
              <a:chExt cx="1003678" cy="426126"/>
            </a:xfrm>
            <a:solidFill>
              <a:srgbClr val="1E6DD3"/>
            </a:solidFill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06F9A52-513D-461B-9C15-6CC85763DA0D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C01B03D-D627-440E-9775-2091A0D90D11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ADBCC5C-935D-4895-A49D-DA2A7AEED07D}"/>
                </a:ext>
              </a:extLst>
            </p:cNvPr>
            <p:cNvGrpSpPr/>
            <p:nvPr/>
          </p:nvGrpSpPr>
          <p:grpSpPr>
            <a:xfrm>
              <a:off x="6206212" y="4876832"/>
              <a:ext cx="1003678" cy="426126"/>
              <a:chOff x="4574499" y="4019030"/>
              <a:chExt cx="1003678" cy="426126"/>
            </a:xfrm>
            <a:solidFill>
              <a:srgbClr val="1E6DD3"/>
            </a:solidFill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F7C3B0D-507F-4172-A2AB-2DCC66C3E94E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825D39A-1BAD-4A16-BD2D-9246A9B2C4EC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8F54084-7B8D-4061-9918-B2526BC23671}"/>
              </a:ext>
            </a:extLst>
          </p:cNvPr>
          <p:cNvGrpSpPr/>
          <p:nvPr/>
        </p:nvGrpSpPr>
        <p:grpSpPr>
          <a:xfrm>
            <a:off x="7697243" y="3962271"/>
            <a:ext cx="1914900" cy="1586202"/>
            <a:chOff x="7764341" y="3886200"/>
            <a:chExt cx="1915399" cy="158661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A41F933-2961-45F6-A5F5-3787E49C3A23}"/>
                </a:ext>
              </a:extLst>
            </p:cNvPr>
            <p:cNvSpPr/>
            <p:nvPr/>
          </p:nvSpPr>
          <p:spPr>
            <a:xfrm>
              <a:off x="7764341" y="3886200"/>
              <a:ext cx="1915399" cy="158661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accent1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AFFF1FE-EFB0-45EB-8454-A2F81DE0A550}"/>
                </a:ext>
              </a:extLst>
            </p:cNvPr>
            <p:cNvSpPr txBox="1"/>
            <p:nvPr/>
          </p:nvSpPr>
          <p:spPr>
            <a:xfrm>
              <a:off x="7983628" y="3990162"/>
              <a:ext cx="1476826" cy="2003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spcAft>
                  <a:spcPts val="600"/>
                </a:spcAft>
              </a:pPr>
              <a:r>
                <a:rPr lang="en-US" sz="1400">
                  <a:solidFill>
                    <a:srgbClr val="3F3F3F"/>
                  </a:solidFill>
                  <a:latin typeface="Metropolis"/>
                </a:rPr>
                <a:t>App3 PG</a:t>
              </a: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6BD29E4A-3358-4EAE-B1EF-D79533AB2750}"/>
                </a:ext>
              </a:extLst>
            </p:cNvPr>
            <p:cNvSpPr/>
            <p:nvPr/>
          </p:nvSpPr>
          <p:spPr>
            <a:xfrm>
              <a:off x="7852320" y="4244867"/>
              <a:ext cx="1766375" cy="1123173"/>
            </a:xfrm>
            <a:prstGeom prst="roundRect">
              <a:avLst>
                <a:gd name="adj" fmla="val 3856"/>
              </a:avLst>
            </a:prstGeom>
            <a:solidFill>
              <a:schemeClr val="accent1"/>
            </a:solidFill>
            <a:ln w="25400">
              <a:noFill/>
              <a:miter lim="800000"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atte">
              <a:contourClr>
                <a:srgbClr val="F7F7F7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C85C4BF1-33B8-4F4A-9A05-C2F53009FE71}"/>
                </a:ext>
              </a:extLst>
            </p:cNvPr>
            <p:cNvGrpSpPr/>
            <p:nvPr/>
          </p:nvGrpSpPr>
          <p:grpSpPr>
            <a:xfrm>
              <a:off x="7931426" y="4315007"/>
              <a:ext cx="1581230" cy="426126"/>
              <a:chOff x="4574499" y="4019030"/>
              <a:chExt cx="1581230" cy="426126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5B032D6-9EBE-482F-BDF6-41D78003A628}"/>
                  </a:ext>
                </a:extLst>
              </p:cNvPr>
              <p:cNvSpPr/>
              <p:nvPr/>
            </p:nvSpPr>
            <p:spPr>
              <a:xfrm>
                <a:off x="4574499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EAEC9D5D-0392-44E0-BEE0-FEC91110936B}"/>
                  </a:ext>
                </a:extLst>
              </p:cNvPr>
              <p:cNvSpPr/>
              <p:nvPr/>
            </p:nvSpPr>
            <p:spPr>
              <a:xfrm>
                <a:off x="5152051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F78077E-E3E6-4E77-B0E4-9F53AFF5084F}"/>
                  </a:ext>
                </a:extLst>
              </p:cNvPr>
              <p:cNvSpPr/>
              <p:nvPr/>
            </p:nvSpPr>
            <p:spPr>
              <a:xfrm>
                <a:off x="5729603" y="4019030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5A19180-E1F9-4410-A1EE-36425132DBF7}"/>
              </a:ext>
            </a:extLst>
          </p:cNvPr>
          <p:cNvGrpSpPr/>
          <p:nvPr/>
        </p:nvGrpSpPr>
        <p:grpSpPr>
          <a:xfrm>
            <a:off x="7702005" y="1770295"/>
            <a:ext cx="1914900" cy="1586202"/>
            <a:chOff x="7764341" y="1679366"/>
            <a:chExt cx="1915399" cy="1586615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B0FA0E6-EB71-4A19-814A-56255ADD9B0C}"/>
                </a:ext>
              </a:extLst>
            </p:cNvPr>
            <p:cNvSpPr/>
            <p:nvPr/>
          </p:nvSpPr>
          <p:spPr>
            <a:xfrm>
              <a:off x="7764341" y="1679366"/>
              <a:ext cx="1915399" cy="158661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accent5"/>
              </a:solidFill>
              <a:prstDash val="solid"/>
            </a:ln>
            <a:effectLst/>
            <a:scene3d>
              <a:camera prst="orthographicFront"/>
              <a:lightRig rig="soft" dir="t"/>
            </a:scene3d>
            <a:sp3d prstMaterial="softEdge">
              <a:contourClr>
                <a:srgbClr val="717074"/>
              </a:contourClr>
            </a:sp3d>
          </p:spPr>
          <p:txBody>
            <a:bodyPr rot="0" spcFirstLastPara="0" vertOverflow="overflow" horzOverflow="overflow" vert="horz" wrap="none" lIns="60912" tIns="0" rIns="60912" bIns="3045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852"/>
              <a:endParaRPr lang="en-US" sz="1400" b="1" kern="0">
                <a:solidFill>
                  <a:srgbClr val="7437AE"/>
                </a:solidFill>
                <a:latin typeface="Metropoli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61CE9FE-4B0C-4853-BFBC-A7C17CD7D6BD}"/>
                </a:ext>
              </a:extLst>
            </p:cNvPr>
            <p:cNvSpPr txBox="1"/>
            <p:nvPr/>
          </p:nvSpPr>
          <p:spPr>
            <a:xfrm>
              <a:off x="7983628" y="1884928"/>
              <a:ext cx="1476826" cy="40075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3000"/>
                </a:lnSpc>
                <a:spcAft>
                  <a:spcPts val="600"/>
                </a:spcAft>
              </a:pPr>
              <a:r>
                <a:rPr lang="en-US" sz="1400">
                  <a:solidFill>
                    <a:srgbClr val="3F3F3F"/>
                  </a:solidFill>
                  <a:latin typeface="Metropolis"/>
                </a:rPr>
                <a:t>DRaaS</a:t>
              </a:r>
              <a:br>
                <a:rPr lang="en-US" sz="1400">
                  <a:solidFill>
                    <a:srgbClr val="3F3F3F"/>
                  </a:solidFill>
                  <a:latin typeface="Metropolis"/>
                </a:rPr>
              </a:br>
              <a:r>
                <a:rPr lang="en-US" sz="1400">
                  <a:solidFill>
                    <a:srgbClr val="3F3F3F"/>
                  </a:solidFill>
                  <a:latin typeface="Metropolis"/>
                </a:rPr>
                <a:t>Connectors</a:t>
              </a:r>
            </a:p>
          </p:txBody>
        </p:sp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6D7C36BB-675E-4A33-B1AC-8570FEE46C26}"/>
                </a:ext>
              </a:extLst>
            </p:cNvPr>
            <p:cNvSpPr/>
            <p:nvPr/>
          </p:nvSpPr>
          <p:spPr>
            <a:xfrm>
              <a:off x="7852320" y="2600515"/>
              <a:ext cx="1766375" cy="560691"/>
            </a:xfrm>
            <a:prstGeom prst="roundRect">
              <a:avLst>
                <a:gd name="adj" fmla="val 3856"/>
              </a:avLst>
            </a:prstGeom>
            <a:solidFill>
              <a:schemeClr val="accent5"/>
            </a:solidFill>
            <a:ln w="25400">
              <a:noFill/>
              <a:miter lim="800000"/>
            </a:ln>
            <a:effectLst/>
            <a:scene3d>
              <a:camera prst="orthographicFront"/>
              <a:lightRig rig="threePt" dir="t">
                <a:rot lat="0" lon="0" rev="3600000"/>
              </a:lightRig>
            </a:scene3d>
            <a:sp3d prstMaterial="matte">
              <a:contourClr>
                <a:srgbClr val="F7F7F7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D83159-964F-4646-8208-3D3FAB1C0F68}"/>
                </a:ext>
              </a:extLst>
            </p:cNvPr>
            <p:cNvGrpSpPr/>
            <p:nvPr/>
          </p:nvGrpSpPr>
          <p:grpSpPr>
            <a:xfrm>
              <a:off x="8233668" y="2655881"/>
              <a:ext cx="1003678" cy="426126"/>
              <a:chOff x="7931426" y="2655881"/>
              <a:chExt cx="1003678" cy="426126"/>
            </a:xfrm>
            <a:solidFill>
              <a:schemeClr val="accent5"/>
            </a:solidFill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C6243C00-5973-40E8-A261-7BC62F1D9BA1}"/>
                  </a:ext>
                </a:extLst>
              </p:cNvPr>
              <p:cNvSpPr/>
              <p:nvPr/>
            </p:nvSpPr>
            <p:spPr>
              <a:xfrm>
                <a:off x="7931426" y="2655881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11E8EBE-46FF-48C5-A011-00D073135C70}"/>
                  </a:ext>
                </a:extLst>
              </p:cNvPr>
              <p:cNvSpPr/>
              <p:nvPr/>
            </p:nvSpPr>
            <p:spPr>
              <a:xfrm>
                <a:off x="8508978" y="2655881"/>
                <a:ext cx="426126" cy="426126"/>
              </a:xfrm>
              <a:custGeom>
                <a:avLst/>
                <a:gdLst>
                  <a:gd name="connsiteX0" fmla="*/ 1225603 w 4077652"/>
                  <a:gd name="connsiteY0" fmla="*/ 1798127 h 4077652"/>
                  <a:gd name="connsiteX1" fmla="*/ 1315740 w 4077652"/>
                  <a:gd name="connsiteY1" fmla="*/ 1798127 h 4077652"/>
                  <a:gd name="connsiteX2" fmla="*/ 1500309 w 4077652"/>
                  <a:gd name="connsiteY2" fmla="*/ 2258388 h 4077652"/>
                  <a:gd name="connsiteX3" fmla="*/ 1681572 w 4077652"/>
                  <a:gd name="connsiteY3" fmla="*/ 1798127 h 4077652"/>
                  <a:gd name="connsiteX4" fmla="*/ 1771713 w 4077652"/>
                  <a:gd name="connsiteY4" fmla="*/ 1798127 h 4077652"/>
                  <a:gd name="connsiteX5" fmla="*/ 1538939 w 4077652"/>
                  <a:gd name="connsiteY5" fmla="*/ 2352821 h 4077652"/>
                  <a:gd name="connsiteX6" fmla="*/ 1461679 w 4077652"/>
                  <a:gd name="connsiteY6" fmla="*/ 2352821 h 4077652"/>
                  <a:gd name="connsiteX7" fmla="*/ 2178487 w 4077652"/>
                  <a:gd name="connsiteY7" fmla="*/ 1784918 h 4077652"/>
                  <a:gd name="connsiteX8" fmla="*/ 2357771 w 4077652"/>
                  <a:gd name="connsiteY8" fmla="*/ 1902792 h 4077652"/>
                  <a:gd name="connsiteX9" fmla="*/ 2537054 w 4077652"/>
                  <a:gd name="connsiteY9" fmla="*/ 1784918 h 4077652"/>
                  <a:gd name="connsiteX10" fmla="*/ 2734829 w 4077652"/>
                  <a:gd name="connsiteY10" fmla="*/ 1999862 h 4077652"/>
                  <a:gd name="connsiteX11" fmla="*/ 2734829 w 4077652"/>
                  <a:gd name="connsiteY11" fmla="*/ 2352817 h 4077652"/>
                  <a:gd name="connsiteX12" fmla="*/ 2654267 w 4077652"/>
                  <a:gd name="connsiteY12" fmla="*/ 2352817 h 4077652"/>
                  <a:gd name="connsiteX13" fmla="*/ 2654267 w 4077652"/>
                  <a:gd name="connsiteY13" fmla="*/ 2010426 h 4077652"/>
                  <a:gd name="connsiteX14" fmla="*/ 2526490 w 4077652"/>
                  <a:gd name="connsiteY14" fmla="*/ 1856896 h 4077652"/>
                  <a:gd name="connsiteX15" fmla="*/ 2376262 w 4077652"/>
                  <a:gd name="connsiteY15" fmla="*/ 1999533 h 4077652"/>
                  <a:gd name="connsiteX16" fmla="*/ 2376262 w 4077652"/>
                  <a:gd name="connsiteY16" fmla="*/ 2352488 h 4077652"/>
                  <a:gd name="connsiteX17" fmla="*/ 2295700 w 4077652"/>
                  <a:gd name="connsiteY17" fmla="*/ 2352488 h 4077652"/>
                  <a:gd name="connsiteX18" fmla="*/ 2295700 w 4077652"/>
                  <a:gd name="connsiteY18" fmla="*/ 2010426 h 4077652"/>
                  <a:gd name="connsiteX19" fmla="*/ 2167923 w 4077652"/>
                  <a:gd name="connsiteY19" fmla="*/ 1856896 h 4077652"/>
                  <a:gd name="connsiteX20" fmla="*/ 2017691 w 4077652"/>
                  <a:gd name="connsiteY20" fmla="*/ 1999533 h 4077652"/>
                  <a:gd name="connsiteX21" fmla="*/ 2017691 w 4077652"/>
                  <a:gd name="connsiteY21" fmla="*/ 2352488 h 4077652"/>
                  <a:gd name="connsiteX22" fmla="*/ 1937129 w 4077652"/>
                  <a:gd name="connsiteY22" fmla="*/ 2352488 h 4077652"/>
                  <a:gd name="connsiteX23" fmla="*/ 1937129 w 4077652"/>
                  <a:gd name="connsiteY23" fmla="*/ 1797795 h 4077652"/>
                  <a:gd name="connsiteX24" fmla="*/ 2017691 w 4077652"/>
                  <a:gd name="connsiteY24" fmla="*/ 1797795 h 4077652"/>
                  <a:gd name="connsiteX25" fmla="*/ 2017691 w 4077652"/>
                  <a:gd name="connsiteY25" fmla="*/ 1879347 h 4077652"/>
                  <a:gd name="connsiteX26" fmla="*/ 2178487 w 4077652"/>
                  <a:gd name="connsiteY26" fmla="*/ 1784918 h 4077652"/>
                  <a:gd name="connsiteX27" fmla="*/ 0 w 4077652"/>
                  <a:gd name="connsiteY27" fmla="*/ 0 h 4077652"/>
                  <a:gd name="connsiteX28" fmla="*/ 4077652 w 4077652"/>
                  <a:gd name="connsiteY28" fmla="*/ 0 h 4077652"/>
                  <a:gd name="connsiteX29" fmla="*/ 4077652 w 4077652"/>
                  <a:gd name="connsiteY29" fmla="*/ 4042653 h 4077652"/>
                  <a:gd name="connsiteX30" fmla="*/ 3970343 w 4077652"/>
                  <a:gd name="connsiteY30" fmla="*/ 4042653 h 4077652"/>
                  <a:gd name="connsiteX31" fmla="*/ 3970343 w 4077652"/>
                  <a:gd name="connsiteY31" fmla="*/ 107305 h 4077652"/>
                  <a:gd name="connsiteX32" fmla="*/ 107306 w 4077652"/>
                  <a:gd name="connsiteY32" fmla="*/ 107305 h 4077652"/>
                  <a:gd name="connsiteX33" fmla="*/ 107306 w 4077652"/>
                  <a:gd name="connsiteY33" fmla="*/ 3970343 h 4077652"/>
                  <a:gd name="connsiteX34" fmla="*/ 3496215 w 4077652"/>
                  <a:gd name="connsiteY34" fmla="*/ 3970343 h 4077652"/>
                  <a:gd name="connsiteX35" fmla="*/ 3496215 w 4077652"/>
                  <a:gd name="connsiteY35" fmla="*/ 4077652 h 4077652"/>
                  <a:gd name="connsiteX36" fmla="*/ 0 w 4077652"/>
                  <a:gd name="connsiteY36" fmla="*/ 4077652 h 40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077652" h="4077652">
                    <a:moveTo>
                      <a:pt x="1225603" y="1798127"/>
                    </a:moveTo>
                    <a:lnTo>
                      <a:pt x="1315740" y="1798127"/>
                    </a:lnTo>
                    <a:lnTo>
                      <a:pt x="1500309" y="2258388"/>
                    </a:lnTo>
                    <a:lnTo>
                      <a:pt x="1681572" y="1798127"/>
                    </a:lnTo>
                    <a:lnTo>
                      <a:pt x="1771713" y="1798127"/>
                    </a:lnTo>
                    <a:lnTo>
                      <a:pt x="1538939" y="2352821"/>
                    </a:lnTo>
                    <a:lnTo>
                      <a:pt x="1461679" y="2352821"/>
                    </a:lnTo>
                    <a:close/>
                    <a:moveTo>
                      <a:pt x="2178487" y="1784918"/>
                    </a:moveTo>
                    <a:cubicBezTo>
                      <a:pt x="2262019" y="1784918"/>
                      <a:pt x="2327725" y="1831143"/>
                      <a:pt x="2357771" y="1902792"/>
                    </a:cubicBezTo>
                    <a:cubicBezTo>
                      <a:pt x="2380222" y="1830814"/>
                      <a:pt x="2453194" y="1784918"/>
                      <a:pt x="2537054" y="1784918"/>
                    </a:cubicBezTo>
                    <a:cubicBezTo>
                      <a:pt x="2653277" y="1785247"/>
                      <a:pt x="2734829" y="1874393"/>
                      <a:pt x="2734829" y="1999862"/>
                    </a:cubicBezTo>
                    <a:lnTo>
                      <a:pt x="2734829" y="2352817"/>
                    </a:lnTo>
                    <a:lnTo>
                      <a:pt x="2654267" y="2352817"/>
                    </a:lnTo>
                    <a:lnTo>
                      <a:pt x="2654267" y="2010426"/>
                    </a:lnTo>
                    <a:cubicBezTo>
                      <a:pt x="2654267" y="1920289"/>
                      <a:pt x="2601770" y="1856896"/>
                      <a:pt x="2526490" y="1856896"/>
                    </a:cubicBezTo>
                    <a:cubicBezTo>
                      <a:pt x="2438666" y="1856896"/>
                      <a:pt x="2376262" y="1915997"/>
                      <a:pt x="2376262" y="1999533"/>
                    </a:cubicBezTo>
                    <a:lnTo>
                      <a:pt x="2376262" y="2352488"/>
                    </a:lnTo>
                    <a:lnTo>
                      <a:pt x="2295700" y="2352488"/>
                    </a:lnTo>
                    <a:lnTo>
                      <a:pt x="2295700" y="2010426"/>
                    </a:lnTo>
                    <a:cubicBezTo>
                      <a:pt x="2295700" y="1920289"/>
                      <a:pt x="2243199" y="1856896"/>
                      <a:pt x="2167923" y="1856896"/>
                    </a:cubicBezTo>
                    <a:cubicBezTo>
                      <a:pt x="2080095" y="1856896"/>
                      <a:pt x="2017691" y="1915997"/>
                      <a:pt x="2017691" y="1999533"/>
                    </a:cubicBezTo>
                    <a:lnTo>
                      <a:pt x="2017691" y="2352488"/>
                    </a:lnTo>
                    <a:lnTo>
                      <a:pt x="1937129" y="2352488"/>
                    </a:lnTo>
                    <a:lnTo>
                      <a:pt x="1937129" y="1797795"/>
                    </a:lnTo>
                    <a:lnTo>
                      <a:pt x="2017691" y="1797795"/>
                    </a:lnTo>
                    <a:lnTo>
                      <a:pt x="2017691" y="1879347"/>
                    </a:lnTo>
                    <a:cubicBezTo>
                      <a:pt x="2045425" y="1821568"/>
                      <a:pt x="2105520" y="1784918"/>
                      <a:pt x="2178487" y="1784918"/>
                    </a:cubicBezTo>
                    <a:close/>
                    <a:moveTo>
                      <a:pt x="0" y="0"/>
                    </a:moveTo>
                    <a:lnTo>
                      <a:pt x="4077652" y="0"/>
                    </a:lnTo>
                    <a:lnTo>
                      <a:pt x="4077652" y="4042653"/>
                    </a:lnTo>
                    <a:lnTo>
                      <a:pt x="3970343" y="4042653"/>
                    </a:lnTo>
                    <a:lnTo>
                      <a:pt x="3970343" y="107305"/>
                    </a:lnTo>
                    <a:lnTo>
                      <a:pt x="107306" y="107305"/>
                    </a:lnTo>
                    <a:lnTo>
                      <a:pt x="107306" y="3970343"/>
                    </a:lnTo>
                    <a:lnTo>
                      <a:pt x="3496215" y="3970343"/>
                    </a:lnTo>
                    <a:lnTo>
                      <a:pt x="3496215" y="4077652"/>
                    </a:lnTo>
                    <a:lnTo>
                      <a:pt x="0" y="4077652"/>
                    </a:lnTo>
                    <a:close/>
                  </a:path>
                </a:pathLst>
              </a:custGeom>
              <a:solidFill>
                <a:schemeClr val="bg1"/>
              </a:solidFill>
              <a:ln w="852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799">
                  <a:solidFill>
                    <a:srgbClr val="717074"/>
                  </a:solidFill>
                  <a:latin typeface="Metropoli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45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9" grpId="0" animBg="1"/>
      <p:bldP spid="113" grpId="0"/>
      <p:bldP spid="97" grpId="0"/>
      <p:bldP spid="98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3C80BE-0D6C-EE4B-931F-4E1244BB0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99" y="1743278"/>
            <a:ext cx="4837186" cy="390905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3" name="Title 62">
            <a:extLst>
              <a:ext uri="{FF2B5EF4-FFF2-40B4-BE49-F238E27FC236}">
                <a16:creationId xmlns:a16="http://schemas.microsoft.com/office/drawing/2014/main" id="{82E67157-DD27-4E9E-8E3D-20A6863E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Protection Group Policy Example</a:t>
            </a:r>
          </a:p>
        </p:txBody>
      </p:sp>
      <p:sp>
        <p:nvSpPr>
          <p:cNvPr id="64" name="Subtitle 63">
            <a:extLst>
              <a:ext uri="{FF2B5EF4-FFF2-40B4-BE49-F238E27FC236}">
                <a16:creationId xmlns:a16="http://schemas.microsoft.com/office/drawing/2014/main" id="{007A6B02-F455-43D4-986E-4D149B531E0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Ransomware considerations – retention levels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5C6FDE-8449-B146-BC44-331F302E0F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Scope</a:t>
            </a:r>
          </a:p>
          <a:p>
            <a:pPr lvl="1"/>
            <a:r>
              <a:rPr lang="en-US"/>
              <a:t>Granularity</a:t>
            </a:r>
          </a:p>
          <a:p>
            <a:pPr lvl="1"/>
            <a:r>
              <a:rPr lang="en-US"/>
              <a:t>Selection criteria</a:t>
            </a:r>
          </a:p>
          <a:p>
            <a:pPr lvl="1"/>
            <a:r>
              <a:rPr lang="en-US"/>
              <a:t>Type</a:t>
            </a:r>
          </a:p>
          <a:p>
            <a:r>
              <a:rPr lang="en-US"/>
              <a:t>RPO SLA</a:t>
            </a:r>
          </a:p>
          <a:p>
            <a:pPr lvl="1"/>
            <a:r>
              <a:rPr lang="en-US"/>
              <a:t>Frequency</a:t>
            </a:r>
          </a:p>
          <a:p>
            <a:pPr lvl="1"/>
            <a:r>
              <a:rPr lang="en-US"/>
              <a:t>Retention</a:t>
            </a:r>
          </a:p>
          <a:p>
            <a:pPr lvl="1"/>
            <a:r>
              <a:rPr lang="en-US"/>
              <a:t>Recovery Points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F1D268-7C28-0440-B401-0779CC24C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382" y="3228346"/>
            <a:ext cx="4105603" cy="281714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2727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0449-ED5D-40E3-9C18-C9D98EC492D1}"/>
              </a:ext>
            </a:extLst>
          </p:cNvPr>
          <p:cNvSpPr/>
          <p:nvPr/>
        </p:nvSpPr>
        <p:spPr>
          <a:xfrm>
            <a:off x="5180013" y="1825685"/>
            <a:ext cx="6219908" cy="439463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US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B289D9-7939-4315-869B-2C93CCACAB38}"/>
              </a:ext>
            </a:extLst>
          </p:cNvPr>
          <p:cNvSpPr/>
          <p:nvPr/>
        </p:nvSpPr>
        <p:spPr>
          <a:xfrm>
            <a:off x="5291507" y="2094313"/>
            <a:ext cx="1737360" cy="3951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B366F-08CB-1D16-B9BB-58A5983CFCBA}"/>
              </a:ext>
            </a:extLst>
          </p:cNvPr>
          <p:cNvSpPr txBox="1"/>
          <p:nvPr/>
        </p:nvSpPr>
        <p:spPr>
          <a:xfrm>
            <a:off x="5291507" y="5795261"/>
            <a:ext cx="1737360" cy="169277"/>
          </a:xfrm>
          <a:prstGeom prst="rect">
            <a:avLst/>
          </a:prstGeom>
          <a:noFill/>
          <a:ln>
            <a:noFill/>
          </a:ln>
        </p:spPr>
        <p:txBody>
          <a:bodyPr wrap="square" lIns="320040" tIns="0" rIns="0" bIns="0" rtlCol="0" anchor="ctr"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</a:rPr>
              <a:t>Alerts</a:t>
            </a:r>
            <a:endParaRPr lang="en-US" sz="1100">
              <a:solidFill>
                <a:schemeClr val="bg1"/>
              </a:solidFill>
              <a:latin typeface="Metropolis Semi Bold" panose="00000700000000000000" pitchFamily="2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1476126-584B-4BF1-9FE6-148357C9ED9A}"/>
              </a:ext>
            </a:extLst>
          </p:cNvPr>
          <p:cNvGrpSpPr/>
          <p:nvPr/>
        </p:nvGrpSpPr>
        <p:grpSpPr>
          <a:xfrm>
            <a:off x="5291507" y="2182254"/>
            <a:ext cx="1737360" cy="3452845"/>
            <a:chOff x="5259757" y="2317073"/>
            <a:chExt cx="1892808" cy="3452845"/>
          </a:xfrm>
          <a:noFill/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AC30B1A-02F6-4346-9B03-51B580745A57}"/>
                </a:ext>
              </a:extLst>
            </p:cNvPr>
            <p:cNvSpPr txBox="1"/>
            <p:nvPr/>
          </p:nvSpPr>
          <p:spPr>
            <a:xfrm>
              <a:off x="5259757" y="2317073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0" rIns="0" bIns="0" rtlCol="0" anchor="ctr">
              <a:noAutofit/>
            </a:bodyPr>
            <a:lstStyle/>
            <a:p>
              <a:pPr marL="228600" indent="-228600" algn="l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  <a:sym typeface="Wingdings 3" panose="05040102010807070707" pitchFamily="18" charset="2"/>
                </a:rPr>
                <a:t> </a:t>
              </a:r>
              <a:r>
                <a:rPr lang="en-US" sz="1100">
                  <a:solidFill>
                    <a:schemeClr val="bg1"/>
                  </a:solidFill>
                  <a:latin typeface="Metropolis Semi Bold" panose="00000700000000000000" pitchFamily="2" charset="0"/>
                  <a:sym typeface="Wingdings" panose="05000000000000000000" pitchFamily="2" charset="2"/>
                </a:rPr>
                <a:t>  </a:t>
              </a:r>
              <a:r>
                <a:rPr lang="en-US" sz="1100" b="1">
                  <a:solidFill>
                    <a:schemeClr val="bg1"/>
                  </a:solidFill>
                </a:rPr>
                <a:t>General</a:t>
              </a:r>
              <a:endParaRPr lang="en-US" sz="1100" b="1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0C55ED4-E83C-4F61-9E94-06F5AE901156}"/>
                </a:ext>
              </a:extLst>
            </p:cNvPr>
            <p:cNvSpPr txBox="1"/>
            <p:nvPr/>
          </p:nvSpPr>
          <p:spPr>
            <a:xfrm>
              <a:off x="5259757" y="2646257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Sites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98A7478A-BA29-41EE-92F0-543ED0DB4B6B}"/>
                </a:ext>
              </a:extLst>
            </p:cNvPr>
            <p:cNvSpPr txBox="1"/>
            <p:nvPr/>
          </p:nvSpPr>
          <p:spPr>
            <a:xfrm>
              <a:off x="5259757" y="2975441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Groups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53DF4BB-A812-425B-A916-27AA7F7044EF}"/>
                </a:ext>
              </a:extLst>
            </p:cNvPr>
            <p:cNvSpPr txBox="1"/>
            <p:nvPr/>
          </p:nvSpPr>
          <p:spPr>
            <a:xfrm>
              <a:off x="5259757" y="3296353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err="1">
                  <a:solidFill>
                    <a:schemeClr val="bg1"/>
                  </a:solidFill>
                </a:rPr>
                <a:t>vCenters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F054A60-9AA0-4E0F-9A4E-55D3CB79BD47}"/>
                </a:ext>
              </a:extLst>
            </p:cNvPr>
            <p:cNvSpPr txBox="1"/>
            <p:nvPr/>
          </p:nvSpPr>
          <p:spPr>
            <a:xfrm>
              <a:off x="5259757" y="3625537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vCenter folders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6FA8FB7-EFB9-4007-A9FC-8640FAC1C012}"/>
                </a:ext>
              </a:extLst>
            </p:cNvPr>
            <p:cNvSpPr txBox="1"/>
            <p:nvPr/>
          </p:nvSpPr>
          <p:spPr>
            <a:xfrm>
              <a:off x="5259757" y="3954721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Compute resources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4BA6054-310E-454D-AE5F-C3CAC0CEF44E}"/>
                </a:ext>
              </a:extLst>
            </p:cNvPr>
            <p:cNvSpPr txBox="1"/>
            <p:nvPr/>
          </p:nvSpPr>
          <p:spPr>
            <a:xfrm>
              <a:off x="5259757" y="4283905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Virtual networks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A4584A3-C47B-4D65-B52E-FF53226CF90A}"/>
                </a:ext>
              </a:extLst>
            </p:cNvPr>
            <p:cNvSpPr txBox="1"/>
            <p:nvPr/>
          </p:nvSpPr>
          <p:spPr>
            <a:xfrm>
              <a:off x="5259757" y="4613089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IP addresses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3790A71-4377-4CC7-8905-8D9D906FBEDE}"/>
                </a:ext>
              </a:extLst>
            </p:cNvPr>
            <p:cNvSpPr txBox="1"/>
            <p:nvPr/>
          </p:nvSpPr>
          <p:spPr>
            <a:xfrm>
              <a:off x="5259757" y="4942273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Script VM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1B72C5C-4BB3-45EB-8E64-D9CF2C185646}"/>
                </a:ext>
              </a:extLst>
            </p:cNvPr>
            <p:cNvSpPr txBox="1"/>
            <p:nvPr/>
          </p:nvSpPr>
          <p:spPr>
            <a:xfrm>
              <a:off x="5259757" y="5271457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Recovery steps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B9095D0-CD34-47B0-A8FF-AD7F4D6E0295}"/>
                </a:ext>
              </a:extLst>
            </p:cNvPr>
            <p:cNvSpPr txBox="1"/>
            <p:nvPr/>
          </p:nvSpPr>
          <p:spPr>
            <a:xfrm>
              <a:off x="5259757" y="5600641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20040" tIns="0" rIns="0" bIns="0" rtlCol="0" anchor="ctr">
              <a:noAutofit/>
            </a:bodyPr>
            <a:lstStyle/>
            <a:p>
              <a:pPr marL="228600" indent="-228600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Ransomware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C38F4F4-65AA-4C64-9DB1-476CB288E69E}"/>
              </a:ext>
            </a:extLst>
          </p:cNvPr>
          <p:cNvSpPr txBox="1"/>
          <p:nvPr/>
        </p:nvSpPr>
        <p:spPr>
          <a:xfrm>
            <a:off x="7259786" y="2735670"/>
            <a:ext cx="1840134" cy="220800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5FA86-002D-4B47-A8EE-60443C8D1038}"/>
              </a:ext>
            </a:extLst>
          </p:cNvPr>
          <p:cNvCxnSpPr>
            <a:cxnSpLocks/>
          </p:cNvCxnSpPr>
          <p:nvPr/>
        </p:nvCxnSpPr>
        <p:spPr bwMode="gray">
          <a:xfrm>
            <a:off x="7259786" y="4608834"/>
            <a:ext cx="3520440" cy="0"/>
          </a:xfrm>
          <a:prstGeom prst="line">
            <a:avLst/>
          </a:prstGeom>
          <a:ln w="12700">
            <a:solidFill>
              <a:schemeClr val="tx1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25948FD-78C2-47C4-B66E-E9C3D58683D1}"/>
              </a:ext>
            </a:extLst>
          </p:cNvPr>
          <p:cNvSpPr txBox="1"/>
          <p:nvPr/>
        </p:nvSpPr>
        <p:spPr>
          <a:xfrm>
            <a:off x="7259786" y="2551434"/>
            <a:ext cx="1419447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bg1"/>
                </a:solidFill>
              </a:rPr>
              <a:t>Plan name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C37DF5-FF0F-40AA-9158-DDEF3211550E}"/>
              </a:ext>
            </a:extLst>
          </p:cNvPr>
          <p:cNvSpPr txBox="1"/>
          <p:nvPr/>
        </p:nvSpPr>
        <p:spPr>
          <a:xfrm>
            <a:off x="5291890" y="2094324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0" rIns="0" bIns="0" rtlCol="0" anchor="ctr">
            <a:noAutofit/>
          </a:bodyPr>
          <a:lstStyle/>
          <a:p>
            <a:pPr marL="228600" indent="-228600" algn="l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accent2"/>
                </a:solidFill>
                <a:sym typeface="Wingdings 3" panose="05040102010807070707" pitchFamily="18" charset="2"/>
              </a:rPr>
              <a:t> </a:t>
            </a:r>
            <a:r>
              <a:rPr lang="en-US" sz="1100">
                <a:solidFill>
                  <a:schemeClr val="tx2"/>
                </a:solidFill>
                <a:latin typeface="Metropolis Semi Bold" panose="00000700000000000000" pitchFamily="2" charset="0"/>
                <a:sym typeface="Wingdings" panose="05000000000000000000" pitchFamily="2" charset="2"/>
              </a:rPr>
              <a:t>  </a:t>
            </a:r>
            <a:r>
              <a:rPr lang="en-US" sz="1100" b="1">
                <a:solidFill>
                  <a:schemeClr val="tx2"/>
                </a:solidFill>
              </a:rPr>
              <a:t>General</a:t>
            </a:r>
            <a:endParaRPr lang="en-US" sz="1100" b="1">
              <a:solidFill>
                <a:schemeClr val="tx2"/>
              </a:solidFill>
              <a:latin typeface="Metropolis Semi 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45861-BBD2-4FD6-8EE6-CAB89CB4C017}"/>
              </a:ext>
            </a:extLst>
          </p:cNvPr>
          <p:cNvSpPr txBox="1"/>
          <p:nvPr/>
        </p:nvSpPr>
        <p:spPr>
          <a:xfrm>
            <a:off x="5291890" y="2423508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tx2"/>
                </a:solidFill>
              </a:rPr>
              <a:t>Sites</a:t>
            </a:r>
            <a:endParaRPr lang="en-US" sz="1100">
              <a:solidFill>
                <a:schemeClr val="tx2"/>
              </a:solidFill>
              <a:latin typeface="Metropolis Semi Bold" panose="000007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7A66BE-B8A2-4620-8622-A6CD63BB82B6}"/>
              </a:ext>
            </a:extLst>
          </p:cNvPr>
          <p:cNvSpPr txBox="1"/>
          <p:nvPr/>
        </p:nvSpPr>
        <p:spPr>
          <a:xfrm>
            <a:off x="5291890" y="2752692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Groups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40020A-0BCD-48F2-A926-E8296EB2EE6A}"/>
              </a:ext>
            </a:extLst>
          </p:cNvPr>
          <p:cNvSpPr txBox="1"/>
          <p:nvPr/>
        </p:nvSpPr>
        <p:spPr>
          <a:xfrm>
            <a:off x="5291890" y="3079286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vCenters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74226-9ADD-4C49-90CC-FAE0E780CC28}"/>
              </a:ext>
            </a:extLst>
          </p:cNvPr>
          <p:cNvSpPr txBox="1"/>
          <p:nvPr/>
        </p:nvSpPr>
        <p:spPr>
          <a:xfrm>
            <a:off x="5291890" y="3408470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vCenter folders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65D498-41F5-4C2E-9611-8A34EA0552E2}"/>
              </a:ext>
            </a:extLst>
          </p:cNvPr>
          <p:cNvSpPr txBox="1"/>
          <p:nvPr/>
        </p:nvSpPr>
        <p:spPr>
          <a:xfrm>
            <a:off x="5291890" y="3737654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Compute resources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E33062-A4C8-41D2-8446-7CBEB71B886D}"/>
              </a:ext>
            </a:extLst>
          </p:cNvPr>
          <p:cNvSpPr txBox="1"/>
          <p:nvPr/>
        </p:nvSpPr>
        <p:spPr>
          <a:xfrm>
            <a:off x="5291890" y="4066838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Virtual networks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C15C74-370D-4C4F-B303-8527FA5A2828}"/>
              </a:ext>
            </a:extLst>
          </p:cNvPr>
          <p:cNvSpPr txBox="1"/>
          <p:nvPr/>
        </p:nvSpPr>
        <p:spPr>
          <a:xfrm>
            <a:off x="5291890" y="4396022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IP addresses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1A40E-7016-4F38-B4B8-D7869F871D66}"/>
              </a:ext>
            </a:extLst>
          </p:cNvPr>
          <p:cNvSpPr txBox="1"/>
          <p:nvPr/>
        </p:nvSpPr>
        <p:spPr>
          <a:xfrm>
            <a:off x="5291890" y="4725206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Script VM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32FF39-8106-495F-AEC5-50ED57A65767}"/>
              </a:ext>
            </a:extLst>
          </p:cNvPr>
          <p:cNvSpPr txBox="1"/>
          <p:nvPr/>
        </p:nvSpPr>
        <p:spPr>
          <a:xfrm>
            <a:off x="5291890" y="5054390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Recovery steps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25B92B-C4D4-475D-AC93-213DAA1021D1}"/>
              </a:ext>
            </a:extLst>
          </p:cNvPr>
          <p:cNvSpPr txBox="1"/>
          <p:nvPr/>
        </p:nvSpPr>
        <p:spPr>
          <a:xfrm>
            <a:off x="5291890" y="5698254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Alerts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E7E643-6235-4CB0-9881-EAFF2D0B53BE}"/>
              </a:ext>
            </a:extLst>
          </p:cNvPr>
          <p:cNvSpPr txBox="1"/>
          <p:nvPr/>
        </p:nvSpPr>
        <p:spPr>
          <a:xfrm>
            <a:off x="7259786" y="3552276"/>
            <a:ext cx="3520134" cy="220800"/>
          </a:xfrm>
          <a:prstGeom prst="roundRect">
            <a:avLst>
              <a:gd name="adj" fmla="val 0"/>
            </a:avLst>
          </a:prstGeom>
          <a:solidFill>
            <a:schemeClr val="tx1">
              <a:lumMod val="75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A6FC9D-C173-41BA-92AA-5654A1B975D7}"/>
              </a:ext>
            </a:extLst>
          </p:cNvPr>
          <p:cNvSpPr txBox="1"/>
          <p:nvPr/>
        </p:nvSpPr>
        <p:spPr>
          <a:xfrm>
            <a:off x="7259786" y="3368040"/>
            <a:ext cx="1419447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bg1"/>
                </a:solidFill>
              </a:rPr>
              <a:t>Description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0C9CAA-1E94-47A7-AB2F-DED069ADEBD1}"/>
              </a:ext>
            </a:extLst>
          </p:cNvPr>
          <p:cNvSpPr txBox="1"/>
          <p:nvPr/>
        </p:nvSpPr>
        <p:spPr>
          <a:xfrm>
            <a:off x="7259786" y="3803424"/>
            <a:ext cx="1419447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bg1"/>
                </a:solidFill>
              </a:rPr>
              <a:t>(optional)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F28A58-601C-4CDB-8CE6-F5FF54F909B5}"/>
              </a:ext>
            </a:extLst>
          </p:cNvPr>
          <p:cNvSpPr txBox="1"/>
          <p:nvPr/>
        </p:nvSpPr>
        <p:spPr>
          <a:xfrm>
            <a:off x="7259786" y="4719918"/>
            <a:ext cx="148494" cy="146304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D603AE3-2AC7-4547-9A3C-90B0292E459D}"/>
              </a:ext>
            </a:extLst>
          </p:cNvPr>
          <p:cNvSpPr txBox="1"/>
          <p:nvPr/>
        </p:nvSpPr>
        <p:spPr>
          <a:xfrm>
            <a:off x="7259786" y="4368882"/>
            <a:ext cx="1419447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bg1"/>
                </a:solidFill>
              </a:rPr>
              <a:t>Failover site type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5E109F-DBA3-49B2-B262-85AC59F001C3}"/>
              </a:ext>
            </a:extLst>
          </p:cNvPr>
          <p:cNvSpPr txBox="1"/>
          <p:nvPr/>
        </p:nvSpPr>
        <p:spPr>
          <a:xfrm>
            <a:off x="7517549" y="4716126"/>
            <a:ext cx="3004609" cy="53860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bg1"/>
                </a:solidFill>
                <a:latin typeface="Metropolis Semi Bold" panose="00000700000000000000" pitchFamily="2" charset="0"/>
              </a:rPr>
              <a:t>Failover to SDDC on VMware Cloud on AWS</a:t>
            </a:r>
          </a:p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bg1"/>
                </a:solidFill>
              </a:rPr>
              <a:t>Failover to VMware software-defined datacenter. Requires schedule replication to the linked SCFS.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A39DC24-0787-444D-AAC6-D5217CB18480}"/>
              </a:ext>
            </a:extLst>
          </p:cNvPr>
          <p:cNvSpPr txBox="1"/>
          <p:nvPr/>
        </p:nvSpPr>
        <p:spPr>
          <a:xfrm>
            <a:off x="608013" y="2100006"/>
            <a:ext cx="3927892" cy="37240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</a:rPr>
              <a:t>Scope</a:t>
            </a:r>
          </a:p>
          <a:p>
            <a:pPr marL="347472" lvl="1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tx2"/>
                </a:solidFill>
              </a:rPr>
              <a:t>General, sites, groups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</a:rPr>
              <a:t>Mappings</a:t>
            </a:r>
          </a:p>
          <a:p>
            <a:pPr marL="347472" lvl="1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tx2"/>
                </a:solidFill>
              </a:rPr>
              <a:t>vCenters, folders, compute resources, virtual networks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</a:rPr>
              <a:t>Customizations</a:t>
            </a:r>
          </a:p>
          <a:p>
            <a:pPr marL="347472" lvl="1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tx2"/>
                </a:solidFill>
              </a:rPr>
              <a:t>IP addresses, scripts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</a:rPr>
              <a:t>Sequence</a:t>
            </a:r>
          </a:p>
          <a:p>
            <a:pPr marL="347472" lvl="1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tx2"/>
                </a:solidFill>
              </a:rPr>
              <a:t>Recovery steps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</a:rPr>
              <a:t>Ransomware</a:t>
            </a:r>
          </a:p>
          <a:p>
            <a:pPr marL="347472" lvl="1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tx2"/>
                </a:solidFill>
              </a:rPr>
              <a:t>Integration setup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</a:rPr>
              <a:t>Alerts</a:t>
            </a: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82E67157-DD27-4E9E-8E3D-20A6863E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Recovery Plan Structure</a:t>
            </a:r>
          </a:p>
        </p:txBody>
      </p:sp>
      <p:sp>
        <p:nvSpPr>
          <p:cNvPr id="64" name="Subtitle 63">
            <a:extLst>
              <a:ext uri="{FF2B5EF4-FFF2-40B4-BE49-F238E27FC236}">
                <a16:creationId xmlns:a16="http://schemas.microsoft.com/office/drawing/2014/main" id="{007A6B02-F455-43D4-986E-4D149B531E0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Defines the what, where, how, and when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90A52-016B-4F20-9030-610ACB6892C8}"/>
              </a:ext>
            </a:extLst>
          </p:cNvPr>
          <p:cNvSpPr txBox="1"/>
          <p:nvPr/>
        </p:nvSpPr>
        <p:spPr>
          <a:xfrm>
            <a:off x="7259786" y="1928131"/>
            <a:ext cx="1419447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+mj-lt"/>
              </a:rPr>
              <a:t>General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292AA6-4E60-410B-91F9-CA6432A2299E}"/>
              </a:ext>
            </a:extLst>
          </p:cNvPr>
          <p:cNvCxnSpPr>
            <a:cxnSpLocks/>
          </p:cNvCxnSpPr>
          <p:nvPr/>
        </p:nvCxnSpPr>
        <p:spPr>
          <a:xfrm>
            <a:off x="608013" y="1822028"/>
            <a:ext cx="3354387" cy="0"/>
          </a:xfrm>
          <a:prstGeom prst="line">
            <a:avLst/>
          </a:prstGeom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12721C-2412-4D86-9EF7-83304DDC40AD}"/>
              </a:ext>
            </a:extLst>
          </p:cNvPr>
          <p:cNvGrpSpPr/>
          <p:nvPr/>
        </p:nvGrpSpPr>
        <p:grpSpPr>
          <a:xfrm>
            <a:off x="5388655" y="2546575"/>
            <a:ext cx="158173" cy="125980"/>
            <a:chOff x="7827389" y="4028795"/>
            <a:chExt cx="357227" cy="28451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C2F9836-B4D1-4204-A417-74450163A4A1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146D51B-15DE-4F56-8AB8-9BA26E6CEACB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B940BE5-2AB6-4EE0-9793-B7BE06713483}"/>
              </a:ext>
            </a:extLst>
          </p:cNvPr>
          <p:cNvGrpSpPr/>
          <p:nvPr/>
        </p:nvGrpSpPr>
        <p:grpSpPr>
          <a:xfrm>
            <a:off x="5388655" y="2869155"/>
            <a:ext cx="158173" cy="125980"/>
            <a:chOff x="7827389" y="4028795"/>
            <a:chExt cx="357227" cy="284519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4B94809-5E9B-4EBF-8A05-391E40738F85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527D497-703A-46E1-AA1F-33DA21BF1048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C903C2A-09C6-4B16-ABBE-B62ABEB23B83}"/>
              </a:ext>
            </a:extLst>
          </p:cNvPr>
          <p:cNvGrpSpPr/>
          <p:nvPr/>
        </p:nvGrpSpPr>
        <p:grpSpPr>
          <a:xfrm>
            <a:off x="5388655" y="3191555"/>
            <a:ext cx="158173" cy="125980"/>
            <a:chOff x="7827389" y="4028795"/>
            <a:chExt cx="357227" cy="28451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AA931E-B0FF-42F6-AB6A-C354C75F536C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F11A1F1-0E6C-4022-AF92-34C62B80600F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F86389-023E-4B1C-8212-CF7FEBC443D6}"/>
              </a:ext>
            </a:extLst>
          </p:cNvPr>
          <p:cNvGrpSpPr/>
          <p:nvPr/>
        </p:nvGrpSpPr>
        <p:grpSpPr>
          <a:xfrm>
            <a:off x="5388655" y="3526835"/>
            <a:ext cx="158173" cy="125980"/>
            <a:chOff x="7827389" y="4028795"/>
            <a:chExt cx="357227" cy="284519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85794AE-640D-4385-9723-5B38F8F0B301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4C63890-2544-495C-990A-B29DD490DBCD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2A0EEAF-DBFF-4F75-B31C-7FF481A25713}"/>
              </a:ext>
            </a:extLst>
          </p:cNvPr>
          <p:cNvGrpSpPr/>
          <p:nvPr/>
        </p:nvGrpSpPr>
        <p:grpSpPr>
          <a:xfrm>
            <a:off x="5388655" y="3854495"/>
            <a:ext cx="158173" cy="125980"/>
            <a:chOff x="7827389" y="4028795"/>
            <a:chExt cx="357227" cy="28451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8B62F33-7B84-4019-9ED0-6E6234CC0619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8558D1C-6BF7-4EEB-B3B2-F130BF33B178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43C6DCC-23DF-4464-9737-72C2B6697EEE}"/>
              </a:ext>
            </a:extLst>
          </p:cNvPr>
          <p:cNvGrpSpPr/>
          <p:nvPr/>
        </p:nvGrpSpPr>
        <p:grpSpPr>
          <a:xfrm>
            <a:off x="5388655" y="4184695"/>
            <a:ext cx="158173" cy="125980"/>
            <a:chOff x="7827389" y="4028795"/>
            <a:chExt cx="357227" cy="284519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61B30FD-5584-4C0F-A62A-28B274DC3A33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51A6569-B637-4039-A1AC-B54856CC9ED4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7EDE1A6-9C8B-4434-BFA5-BBDC729C716E}"/>
              </a:ext>
            </a:extLst>
          </p:cNvPr>
          <p:cNvGrpSpPr/>
          <p:nvPr/>
        </p:nvGrpSpPr>
        <p:grpSpPr>
          <a:xfrm>
            <a:off x="5388655" y="4509815"/>
            <a:ext cx="158173" cy="125980"/>
            <a:chOff x="7827389" y="4028795"/>
            <a:chExt cx="357227" cy="284519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12CF73C-688F-4E60-93F2-2649ED4FB3B0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0C27FF4-5227-4AA1-AA1F-1FC4C0999757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FE1B73-3EAD-4FD6-88F0-7F506CBF8137}"/>
              </a:ext>
            </a:extLst>
          </p:cNvPr>
          <p:cNvGrpSpPr/>
          <p:nvPr/>
        </p:nvGrpSpPr>
        <p:grpSpPr>
          <a:xfrm>
            <a:off x="5388655" y="4840015"/>
            <a:ext cx="158173" cy="125980"/>
            <a:chOff x="7827389" y="4028795"/>
            <a:chExt cx="357227" cy="284519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446B21-2832-401C-AAAC-721C07B179DB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82AD3E4-E47A-4065-A9AE-7664F5A05A45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8623141-0628-46D2-BAB5-0B694B87F7A4}"/>
              </a:ext>
            </a:extLst>
          </p:cNvPr>
          <p:cNvGrpSpPr/>
          <p:nvPr/>
        </p:nvGrpSpPr>
        <p:grpSpPr>
          <a:xfrm>
            <a:off x="5388655" y="5172755"/>
            <a:ext cx="158173" cy="125980"/>
            <a:chOff x="7827389" y="4028795"/>
            <a:chExt cx="357227" cy="284519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C940760-0AE8-4EA8-9497-2E7F5A67F37E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B32AA0-B8BC-4636-9DD1-87375EE8B3F5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D009514-13F9-4ACB-B96A-BB306EAACB0A}"/>
              </a:ext>
            </a:extLst>
          </p:cNvPr>
          <p:cNvGrpSpPr/>
          <p:nvPr/>
        </p:nvGrpSpPr>
        <p:grpSpPr>
          <a:xfrm>
            <a:off x="5388655" y="5500415"/>
            <a:ext cx="158173" cy="125980"/>
            <a:chOff x="7827389" y="4028795"/>
            <a:chExt cx="357227" cy="284519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5A2B241-45F7-4DEF-B882-B5DFAD9FD6FC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15889D0-8345-4FFA-8348-6E521DA5683E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8C6F64-5CE8-04D2-D430-90939D891A01}"/>
              </a:ext>
            </a:extLst>
          </p:cNvPr>
          <p:cNvSpPr txBox="1"/>
          <p:nvPr/>
        </p:nvSpPr>
        <p:spPr>
          <a:xfrm>
            <a:off x="5291890" y="5370908"/>
            <a:ext cx="1737360" cy="3291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20040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Ransomware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C86BEA-FC55-8053-42BB-735FA873707E}"/>
              </a:ext>
            </a:extLst>
          </p:cNvPr>
          <p:cNvGrpSpPr/>
          <p:nvPr/>
        </p:nvGrpSpPr>
        <p:grpSpPr>
          <a:xfrm>
            <a:off x="5388655" y="5481654"/>
            <a:ext cx="158173" cy="125980"/>
            <a:chOff x="7827389" y="4028795"/>
            <a:chExt cx="357227" cy="284519"/>
          </a:xfrm>
        </p:grpSpPr>
        <p:sp>
          <p:nvSpPr>
            <p:cNvPr id="8" name="Freeform: Shape 94">
              <a:extLst>
                <a:ext uri="{FF2B5EF4-FFF2-40B4-BE49-F238E27FC236}">
                  <a16:creationId xmlns:a16="http://schemas.microsoft.com/office/drawing/2014/main" id="{745F3F1B-6857-EDE1-38C1-F8AF8C0BAC7D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5">
              <a:extLst>
                <a:ext uri="{FF2B5EF4-FFF2-40B4-BE49-F238E27FC236}">
                  <a16:creationId xmlns:a16="http://schemas.microsoft.com/office/drawing/2014/main" id="{83F97680-D6AC-DCB6-8310-D4E2D283AB81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6180DA-6E98-9A42-6157-B61252836B83}"/>
              </a:ext>
            </a:extLst>
          </p:cNvPr>
          <p:cNvGrpSpPr/>
          <p:nvPr/>
        </p:nvGrpSpPr>
        <p:grpSpPr>
          <a:xfrm>
            <a:off x="5388655" y="5806888"/>
            <a:ext cx="158173" cy="125980"/>
            <a:chOff x="7827389" y="4028795"/>
            <a:chExt cx="357227" cy="284519"/>
          </a:xfrm>
        </p:grpSpPr>
        <p:sp>
          <p:nvSpPr>
            <p:cNvPr id="14" name="Freeform: Shape 94">
              <a:extLst>
                <a:ext uri="{FF2B5EF4-FFF2-40B4-BE49-F238E27FC236}">
                  <a16:creationId xmlns:a16="http://schemas.microsoft.com/office/drawing/2014/main" id="{EE817577-251A-BE22-5E34-EB928CAE0CA8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890ACDE8-B798-A5C3-E4D1-3D69A96AC301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05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9" grpId="2" animBg="1"/>
      <p:bldP spid="30" grpId="0" animBg="1"/>
      <p:bldP spid="62" grpId="0" uiExpand="1" build="p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040449-ED5D-40E3-9C18-C9D98EC492D1}"/>
              </a:ext>
            </a:extLst>
          </p:cNvPr>
          <p:cNvSpPr/>
          <p:nvPr/>
        </p:nvSpPr>
        <p:spPr>
          <a:xfrm>
            <a:off x="5180251" y="1826104"/>
            <a:ext cx="6218288" cy="439349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91416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US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B289D9-7939-4315-869B-2C93CCACAB38}"/>
              </a:ext>
            </a:extLst>
          </p:cNvPr>
          <p:cNvSpPr/>
          <p:nvPr/>
        </p:nvSpPr>
        <p:spPr>
          <a:xfrm>
            <a:off x="5291716" y="2094662"/>
            <a:ext cx="1736908" cy="39508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7B366F-08CB-1D16-B9BB-58A5983CFCBA}"/>
              </a:ext>
            </a:extLst>
          </p:cNvPr>
          <p:cNvSpPr txBox="1"/>
          <p:nvPr/>
        </p:nvSpPr>
        <p:spPr>
          <a:xfrm>
            <a:off x="5291716" y="5794646"/>
            <a:ext cx="1736908" cy="169233"/>
          </a:xfrm>
          <a:prstGeom prst="rect">
            <a:avLst/>
          </a:prstGeom>
          <a:noFill/>
          <a:ln>
            <a:noFill/>
          </a:ln>
        </p:spPr>
        <p:txBody>
          <a:bodyPr wrap="square" lIns="319957" tIns="0" rIns="0" bIns="0" rtlCol="0" anchor="ctr">
            <a:noAutofit/>
          </a:bodyPr>
          <a:lstStyle/>
          <a:p>
            <a:pPr marL="228531" indent="-228531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</a:rPr>
              <a:t>Alerts</a:t>
            </a:r>
            <a:endParaRPr lang="en-US" sz="1100">
              <a:solidFill>
                <a:schemeClr val="bg1"/>
              </a:solidFill>
              <a:latin typeface="Metropolis Semi Bold" panose="00000700000000000000" pitchFamily="2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1476126-584B-4BF1-9FE6-148357C9ED9A}"/>
              </a:ext>
            </a:extLst>
          </p:cNvPr>
          <p:cNvGrpSpPr/>
          <p:nvPr/>
        </p:nvGrpSpPr>
        <p:grpSpPr>
          <a:xfrm>
            <a:off x="5291716" y="2182580"/>
            <a:ext cx="1736908" cy="3451946"/>
            <a:chOff x="5259757" y="2317073"/>
            <a:chExt cx="1892808" cy="3452845"/>
          </a:xfrm>
          <a:noFill/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AC30B1A-02F6-4346-9B03-51B580745A57}"/>
                </a:ext>
              </a:extLst>
            </p:cNvPr>
            <p:cNvSpPr txBox="1"/>
            <p:nvPr/>
          </p:nvSpPr>
          <p:spPr>
            <a:xfrm>
              <a:off x="5259757" y="2317073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16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  <a:sym typeface="Wingdings 3" panose="05040102010807070707" pitchFamily="18" charset="2"/>
                </a:rPr>
                <a:t> </a:t>
              </a:r>
              <a:r>
                <a:rPr lang="en-US" sz="1100">
                  <a:solidFill>
                    <a:schemeClr val="bg1"/>
                  </a:solidFill>
                  <a:latin typeface="Metropolis Semi Bold" panose="00000700000000000000" pitchFamily="2" charset="0"/>
                  <a:sym typeface="Wingdings" panose="05000000000000000000" pitchFamily="2" charset="2"/>
                </a:rPr>
                <a:t>  </a:t>
              </a:r>
              <a:r>
                <a:rPr lang="en-US" sz="1100" b="1">
                  <a:solidFill>
                    <a:schemeClr val="bg1"/>
                  </a:solidFill>
                </a:rPr>
                <a:t>General</a:t>
              </a:r>
              <a:endParaRPr lang="en-US" sz="1100" b="1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0C55ED4-E83C-4F61-9E94-06F5AE901156}"/>
                </a:ext>
              </a:extLst>
            </p:cNvPr>
            <p:cNvSpPr txBox="1"/>
            <p:nvPr/>
          </p:nvSpPr>
          <p:spPr>
            <a:xfrm>
              <a:off x="5259757" y="2646257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Sites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98A7478A-BA29-41EE-92F0-543ED0DB4B6B}"/>
                </a:ext>
              </a:extLst>
            </p:cNvPr>
            <p:cNvSpPr txBox="1"/>
            <p:nvPr/>
          </p:nvSpPr>
          <p:spPr>
            <a:xfrm>
              <a:off x="5259757" y="2975441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Groups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53DF4BB-A812-425B-A916-27AA7F7044EF}"/>
                </a:ext>
              </a:extLst>
            </p:cNvPr>
            <p:cNvSpPr txBox="1"/>
            <p:nvPr/>
          </p:nvSpPr>
          <p:spPr>
            <a:xfrm>
              <a:off x="5259757" y="3296353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err="1">
                  <a:solidFill>
                    <a:schemeClr val="bg1"/>
                  </a:solidFill>
                </a:rPr>
                <a:t>vCenters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F054A60-9AA0-4E0F-9A4E-55D3CB79BD47}"/>
                </a:ext>
              </a:extLst>
            </p:cNvPr>
            <p:cNvSpPr txBox="1"/>
            <p:nvPr/>
          </p:nvSpPr>
          <p:spPr>
            <a:xfrm>
              <a:off x="5259757" y="3625537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vCenter folders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6FA8FB7-EFB9-4007-A9FC-8640FAC1C012}"/>
                </a:ext>
              </a:extLst>
            </p:cNvPr>
            <p:cNvSpPr txBox="1"/>
            <p:nvPr/>
          </p:nvSpPr>
          <p:spPr>
            <a:xfrm>
              <a:off x="5259757" y="3954721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Compute resources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4BA6054-310E-454D-AE5F-C3CAC0CEF44E}"/>
                </a:ext>
              </a:extLst>
            </p:cNvPr>
            <p:cNvSpPr txBox="1"/>
            <p:nvPr/>
          </p:nvSpPr>
          <p:spPr>
            <a:xfrm>
              <a:off x="5259757" y="4283905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Virtual networks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A4584A3-C47B-4D65-B52E-FF53226CF90A}"/>
                </a:ext>
              </a:extLst>
            </p:cNvPr>
            <p:cNvSpPr txBox="1"/>
            <p:nvPr/>
          </p:nvSpPr>
          <p:spPr>
            <a:xfrm>
              <a:off x="5259757" y="4613089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IP addresses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3790A71-4377-4CC7-8905-8D9D906FBEDE}"/>
                </a:ext>
              </a:extLst>
            </p:cNvPr>
            <p:cNvSpPr txBox="1"/>
            <p:nvPr/>
          </p:nvSpPr>
          <p:spPr>
            <a:xfrm>
              <a:off x="5259757" y="4942273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Script VM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1B72C5C-4BB3-45EB-8E64-D9CF2C185646}"/>
                </a:ext>
              </a:extLst>
            </p:cNvPr>
            <p:cNvSpPr txBox="1"/>
            <p:nvPr/>
          </p:nvSpPr>
          <p:spPr>
            <a:xfrm>
              <a:off x="5259757" y="5271457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Recovery steps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B9095D0-CD34-47B0-A8FF-AD7F4D6E0295}"/>
                </a:ext>
              </a:extLst>
            </p:cNvPr>
            <p:cNvSpPr txBox="1"/>
            <p:nvPr/>
          </p:nvSpPr>
          <p:spPr>
            <a:xfrm>
              <a:off x="5259757" y="5600641"/>
              <a:ext cx="1892808" cy="1692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19957" tIns="0" rIns="0" bIns="0" rtlCol="0" anchor="ctr">
              <a:noAutofit/>
            </a:bodyPr>
            <a:lstStyle/>
            <a:p>
              <a:pPr marL="228531" indent="-228531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>
                  <a:solidFill>
                    <a:schemeClr val="bg1"/>
                  </a:solidFill>
                </a:rPr>
                <a:t>Ransomware</a:t>
              </a:r>
              <a:endParaRPr lang="en-US" sz="1100">
                <a:solidFill>
                  <a:schemeClr val="bg1"/>
                </a:solidFill>
                <a:latin typeface="Metropolis Semi Bold" panose="00000700000000000000" pitchFamily="2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AC37DF5-FF0F-40AA-9158-DDEF3211550E}"/>
              </a:ext>
            </a:extLst>
          </p:cNvPr>
          <p:cNvSpPr txBox="1"/>
          <p:nvPr/>
        </p:nvSpPr>
        <p:spPr>
          <a:xfrm>
            <a:off x="5292099" y="2094672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91416" tIns="0" rIns="0" bIns="0" rtlCol="0" anchor="ctr">
            <a:noAutofit/>
          </a:bodyPr>
          <a:lstStyle/>
          <a:p>
            <a:pPr marL="228531" indent="-228531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accent2"/>
                </a:solidFill>
                <a:sym typeface="Wingdings 3" panose="05040102010807070707" pitchFamily="18" charset="2"/>
              </a:rPr>
              <a:t> </a:t>
            </a:r>
            <a:r>
              <a:rPr lang="en-US" sz="1100">
                <a:solidFill>
                  <a:schemeClr val="tx2"/>
                </a:solidFill>
                <a:latin typeface="Metropolis Semi Bold" panose="00000700000000000000" pitchFamily="2" charset="0"/>
                <a:sym typeface="Wingdings" panose="05000000000000000000" pitchFamily="2" charset="2"/>
              </a:rPr>
              <a:t>  </a:t>
            </a:r>
            <a:r>
              <a:rPr lang="en-US" sz="1100" b="1">
                <a:solidFill>
                  <a:schemeClr val="tx2"/>
                </a:solidFill>
              </a:rPr>
              <a:t>General</a:t>
            </a:r>
            <a:endParaRPr lang="en-US" sz="1100" b="1">
              <a:solidFill>
                <a:schemeClr val="tx2"/>
              </a:solidFill>
              <a:latin typeface="Metropolis Semi 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45861-BBD2-4FD6-8EE6-CAB89CB4C017}"/>
              </a:ext>
            </a:extLst>
          </p:cNvPr>
          <p:cNvSpPr txBox="1"/>
          <p:nvPr/>
        </p:nvSpPr>
        <p:spPr>
          <a:xfrm>
            <a:off x="5292099" y="2423770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/>
          <a:p>
            <a:pPr marL="228531" indent="-228531">
              <a:spcBef>
                <a:spcPts val="600"/>
              </a:spcBef>
              <a:spcAft>
                <a:spcPts val="600"/>
              </a:spcAft>
            </a:pPr>
            <a:r>
              <a:rPr lang="en-US" sz="1100">
                <a:solidFill>
                  <a:schemeClr val="tx2"/>
                </a:solidFill>
              </a:rPr>
              <a:t>Sites</a:t>
            </a:r>
            <a:endParaRPr lang="en-US" sz="1100">
              <a:solidFill>
                <a:schemeClr val="tx2"/>
              </a:solidFill>
              <a:latin typeface="Metropolis Semi Bold" panose="000007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7A66BE-B8A2-4620-8622-A6CD63BB82B6}"/>
              </a:ext>
            </a:extLst>
          </p:cNvPr>
          <p:cNvSpPr txBox="1"/>
          <p:nvPr/>
        </p:nvSpPr>
        <p:spPr>
          <a:xfrm>
            <a:off x="5292099" y="2752868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Groups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40020A-0BCD-48F2-A926-E8296EB2EE6A}"/>
              </a:ext>
            </a:extLst>
          </p:cNvPr>
          <p:cNvSpPr txBox="1"/>
          <p:nvPr/>
        </p:nvSpPr>
        <p:spPr>
          <a:xfrm>
            <a:off x="5292099" y="3079377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vCenters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74226-9ADD-4C49-90CC-FAE0E780CC28}"/>
              </a:ext>
            </a:extLst>
          </p:cNvPr>
          <p:cNvSpPr txBox="1"/>
          <p:nvPr/>
        </p:nvSpPr>
        <p:spPr>
          <a:xfrm>
            <a:off x="5292099" y="3408475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vCenter folders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65D498-41F5-4C2E-9611-8A34EA0552E2}"/>
              </a:ext>
            </a:extLst>
          </p:cNvPr>
          <p:cNvSpPr txBox="1"/>
          <p:nvPr/>
        </p:nvSpPr>
        <p:spPr>
          <a:xfrm>
            <a:off x="5292099" y="3737574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Compute resources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E33062-A4C8-41D2-8446-7CBEB71B886D}"/>
              </a:ext>
            </a:extLst>
          </p:cNvPr>
          <p:cNvSpPr txBox="1"/>
          <p:nvPr/>
        </p:nvSpPr>
        <p:spPr>
          <a:xfrm>
            <a:off x="5292099" y="4066672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Virtual networks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C15C74-370D-4C4F-B303-8527FA5A2828}"/>
              </a:ext>
            </a:extLst>
          </p:cNvPr>
          <p:cNvSpPr txBox="1"/>
          <p:nvPr/>
        </p:nvSpPr>
        <p:spPr>
          <a:xfrm>
            <a:off x="5292099" y="4395770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IP addresses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1A40E-7016-4F38-B4B8-D7869F871D66}"/>
              </a:ext>
            </a:extLst>
          </p:cNvPr>
          <p:cNvSpPr txBox="1"/>
          <p:nvPr/>
        </p:nvSpPr>
        <p:spPr>
          <a:xfrm>
            <a:off x="5292099" y="4724869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Script VM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25B92B-C4D4-475D-AC93-213DAA1021D1}"/>
              </a:ext>
            </a:extLst>
          </p:cNvPr>
          <p:cNvSpPr txBox="1"/>
          <p:nvPr/>
        </p:nvSpPr>
        <p:spPr>
          <a:xfrm>
            <a:off x="5292099" y="5697663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Alerts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A39DC24-0787-444D-AAC6-D5217CB18480}"/>
              </a:ext>
            </a:extLst>
          </p:cNvPr>
          <p:cNvSpPr txBox="1"/>
          <p:nvPr/>
        </p:nvSpPr>
        <p:spPr>
          <a:xfrm>
            <a:off x="609442" y="2100352"/>
            <a:ext cx="3926869" cy="211695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399">
                <a:solidFill>
                  <a:srgbClr val="3F3F3F"/>
                </a:solidFill>
              </a:rPr>
              <a:t>Recovery step placement:</a:t>
            </a:r>
          </a:p>
          <a:p>
            <a:pPr marL="347368" lvl="1" indent="-171399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99">
                <a:solidFill>
                  <a:srgbClr val="3F3F3F"/>
                </a:solidFill>
              </a:rPr>
              <a:t>Protection Group</a:t>
            </a:r>
          </a:p>
          <a:p>
            <a:pPr marL="347368" lvl="1" indent="-171399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99">
                <a:solidFill>
                  <a:srgbClr val="3F3F3F"/>
                </a:solidFill>
              </a:rPr>
              <a:t>Individual VMs</a:t>
            </a:r>
          </a:p>
          <a:p>
            <a:pPr marL="347368" lvl="1" indent="-171399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99">
                <a:solidFill>
                  <a:srgbClr val="3F3F3F"/>
                </a:solidFill>
              </a:rPr>
              <a:t>Special actions</a:t>
            </a: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82E67157-DD27-4E9E-8E3D-20A6863E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 Failover Sequence / Priority </a:t>
            </a:r>
          </a:p>
        </p:txBody>
      </p:sp>
      <p:sp>
        <p:nvSpPr>
          <p:cNvPr id="64" name="Subtitle 63">
            <a:extLst>
              <a:ext uri="{FF2B5EF4-FFF2-40B4-BE49-F238E27FC236}">
                <a16:creationId xmlns:a16="http://schemas.microsoft.com/office/drawing/2014/main" id="{007A6B02-F455-43D4-986E-4D149B531E0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Plan recovery steps define order of orchestration events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292AA6-4E60-410B-91F9-CA6432A2299E}"/>
              </a:ext>
            </a:extLst>
          </p:cNvPr>
          <p:cNvCxnSpPr>
            <a:cxnSpLocks/>
          </p:cNvCxnSpPr>
          <p:nvPr/>
        </p:nvCxnSpPr>
        <p:spPr>
          <a:xfrm>
            <a:off x="609443" y="1822446"/>
            <a:ext cx="3353513" cy="0"/>
          </a:xfrm>
          <a:prstGeom prst="line">
            <a:avLst/>
          </a:prstGeom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12721C-2412-4D86-9EF7-83304DDC40AD}"/>
              </a:ext>
            </a:extLst>
          </p:cNvPr>
          <p:cNvGrpSpPr/>
          <p:nvPr/>
        </p:nvGrpSpPr>
        <p:grpSpPr>
          <a:xfrm>
            <a:off x="5388840" y="2546805"/>
            <a:ext cx="158132" cy="125947"/>
            <a:chOff x="7827389" y="4028795"/>
            <a:chExt cx="357227" cy="28451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C2F9836-B4D1-4204-A417-74450163A4A1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146D51B-15DE-4F56-8AB8-9BA26E6CEACB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B940BE5-2AB6-4EE0-9793-B7BE06713483}"/>
              </a:ext>
            </a:extLst>
          </p:cNvPr>
          <p:cNvGrpSpPr/>
          <p:nvPr/>
        </p:nvGrpSpPr>
        <p:grpSpPr>
          <a:xfrm>
            <a:off x="5388840" y="2869301"/>
            <a:ext cx="158132" cy="125947"/>
            <a:chOff x="7827389" y="4028795"/>
            <a:chExt cx="357227" cy="284519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4B94809-5E9B-4EBF-8A05-391E40738F85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527D497-703A-46E1-AA1F-33DA21BF1048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C903C2A-09C6-4B16-ABBE-B62ABEB23B83}"/>
              </a:ext>
            </a:extLst>
          </p:cNvPr>
          <p:cNvGrpSpPr/>
          <p:nvPr/>
        </p:nvGrpSpPr>
        <p:grpSpPr>
          <a:xfrm>
            <a:off x="5388840" y="3191617"/>
            <a:ext cx="158132" cy="125947"/>
            <a:chOff x="7827389" y="4028795"/>
            <a:chExt cx="357227" cy="28451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AA931E-B0FF-42F6-AB6A-C354C75F536C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F11A1F1-0E6C-4022-AF92-34C62B80600F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F86389-023E-4B1C-8212-CF7FEBC443D6}"/>
              </a:ext>
            </a:extLst>
          </p:cNvPr>
          <p:cNvGrpSpPr/>
          <p:nvPr/>
        </p:nvGrpSpPr>
        <p:grpSpPr>
          <a:xfrm>
            <a:off x="5388840" y="3526810"/>
            <a:ext cx="158132" cy="125947"/>
            <a:chOff x="7827389" y="4028795"/>
            <a:chExt cx="357227" cy="284519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85794AE-640D-4385-9723-5B38F8F0B301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4C63890-2544-495C-990A-B29DD490DBCD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2A0EEAF-DBFF-4F75-B31C-7FF481A25713}"/>
              </a:ext>
            </a:extLst>
          </p:cNvPr>
          <p:cNvGrpSpPr/>
          <p:nvPr/>
        </p:nvGrpSpPr>
        <p:grpSpPr>
          <a:xfrm>
            <a:off x="5388840" y="3854384"/>
            <a:ext cx="158132" cy="125947"/>
            <a:chOff x="7827389" y="4028795"/>
            <a:chExt cx="357227" cy="28451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8B62F33-7B84-4019-9ED0-6E6234CC0619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8558D1C-6BF7-4EEB-B3B2-F130BF33B178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43C6DCC-23DF-4464-9737-72C2B6697EEE}"/>
              </a:ext>
            </a:extLst>
          </p:cNvPr>
          <p:cNvGrpSpPr/>
          <p:nvPr/>
        </p:nvGrpSpPr>
        <p:grpSpPr>
          <a:xfrm>
            <a:off x="5388840" y="4184498"/>
            <a:ext cx="158132" cy="125947"/>
            <a:chOff x="7827389" y="4028795"/>
            <a:chExt cx="357227" cy="284519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61B30FD-5584-4C0F-A62A-28B274DC3A33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51A6569-B637-4039-A1AC-B54856CC9ED4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7EDE1A6-9C8B-4434-BFA5-BBDC729C716E}"/>
              </a:ext>
            </a:extLst>
          </p:cNvPr>
          <p:cNvGrpSpPr/>
          <p:nvPr/>
        </p:nvGrpSpPr>
        <p:grpSpPr>
          <a:xfrm>
            <a:off x="5388840" y="4509534"/>
            <a:ext cx="158132" cy="125947"/>
            <a:chOff x="7827389" y="4028795"/>
            <a:chExt cx="357227" cy="284519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12CF73C-688F-4E60-93F2-2649ED4FB3B0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0C27FF4-5227-4AA1-AA1F-1FC4C0999757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FE1B73-3EAD-4FD6-88F0-7F506CBF8137}"/>
              </a:ext>
            </a:extLst>
          </p:cNvPr>
          <p:cNvGrpSpPr/>
          <p:nvPr/>
        </p:nvGrpSpPr>
        <p:grpSpPr>
          <a:xfrm>
            <a:off x="5388840" y="4839648"/>
            <a:ext cx="158132" cy="125947"/>
            <a:chOff x="7827389" y="4028795"/>
            <a:chExt cx="357227" cy="284519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446B21-2832-401C-AAAC-721C07B179DB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82AD3E4-E47A-4065-A9AE-7664F5A05A45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8623141-0628-46D2-BAB5-0B694B87F7A4}"/>
              </a:ext>
            </a:extLst>
          </p:cNvPr>
          <p:cNvGrpSpPr/>
          <p:nvPr/>
        </p:nvGrpSpPr>
        <p:grpSpPr>
          <a:xfrm>
            <a:off x="5388840" y="5172301"/>
            <a:ext cx="158132" cy="125947"/>
            <a:chOff x="7827389" y="4028795"/>
            <a:chExt cx="357227" cy="284519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C940760-0AE8-4EA8-9497-2E7F5A67F37E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B32AA0-B8BC-4636-9DD1-87375EE8B3F5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D009514-13F9-4ACB-B96A-BB306EAACB0A}"/>
              </a:ext>
            </a:extLst>
          </p:cNvPr>
          <p:cNvGrpSpPr/>
          <p:nvPr/>
        </p:nvGrpSpPr>
        <p:grpSpPr>
          <a:xfrm>
            <a:off x="5388840" y="5499876"/>
            <a:ext cx="158132" cy="125947"/>
            <a:chOff x="7827389" y="4028795"/>
            <a:chExt cx="357227" cy="284519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5A2B241-45F7-4DEF-B882-B5DFAD9FD6FC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15889D0-8345-4FFA-8348-6E521DA5683E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8C6F64-5CE8-04D2-D430-90939D891A01}"/>
              </a:ext>
            </a:extLst>
          </p:cNvPr>
          <p:cNvSpPr txBox="1"/>
          <p:nvPr/>
        </p:nvSpPr>
        <p:spPr>
          <a:xfrm>
            <a:off x="5292099" y="5370402"/>
            <a:ext cx="1736908" cy="3290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319957" tIns="0" rIns="0" bIns="0" rtlCol="0" anchor="ctr">
            <a:noAutofit/>
          </a:bodyPr>
          <a:lstStyle>
            <a:defPPr>
              <a:defRPr lang="en-US"/>
            </a:defPPr>
            <a:lvl1pPr marL="228600" indent="-228600">
              <a:spcBef>
                <a:spcPts val="600"/>
              </a:spcBef>
              <a:spcAft>
                <a:spcPts val="600"/>
              </a:spcAft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Ransomware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C86BEA-FC55-8053-42BB-735FA873707E}"/>
              </a:ext>
            </a:extLst>
          </p:cNvPr>
          <p:cNvGrpSpPr/>
          <p:nvPr/>
        </p:nvGrpSpPr>
        <p:grpSpPr>
          <a:xfrm>
            <a:off x="5388840" y="5481120"/>
            <a:ext cx="158132" cy="125947"/>
            <a:chOff x="7827389" y="4028795"/>
            <a:chExt cx="357227" cy="284519"/>
          </a:xfrm>
        </p:grpSpPr>
        <p:sp>
          <p:nvSpPr>
            <p:cNvPr id="8" name="Freeform: Shape 94">
              <a:extLst>
                <a:ext uri="{FF2B5EF4-FFF2-40B4-BE49-F238E27FC236}">
                  <a16:creationId xmlns:a16="http://schemas.microsoft.com/office/drawing/2014/main" id="{745F3F1B-6857-EDE1-38C1-F8AF8C0BAC7D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9" name="Freeform: Shape 95">
              <a:extLst>
                <a:ext uri="{FF2B5EF4-FFF2-40B4-BE49-F238E27FC236}">
                  <a16:creationId xmlns:a16="http://schemas.microsoft.com/office/drawing/2014/main" id="{83F97680-D6AC-DCB6-8310-D4E2D283AB81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6180DA-6E98-9A42-6157-B61252836B83}"/>
              </a:ext>
            </a:extLst>
          </p:cNvPr>
          <p:cNvGrpSpPr/>
          <p:nvPr/>
        </p:nvGrpSpPr>
        <p:grpSpPr>
          <a:xfrm>
            <a:off x="5388840" y="5806269"/>
            <a:ext cx="158132" cy="125947"/>
            <a:chOff x="7827389" y="4028795"/>
            <a:chExt cx="357227" cy="284519"/>
          </a:xfrm>
        </p:grpSpPr>
        <p:sp>
          <p:nvSpPr>
            <p:cNvPr id="14" name="Freeform: Shape 94">
              <a:extLst>
                <a:ext uri="{FF2B5EF4-FFF2-40B4-BE49-F238E27FC236}">
                  <a16:creationId xmlns:a16="http://schemas.microsoft.com/office/drawing/2014/main" id="{EE817577-251A-BE22-5E34-EB928CAE0CA8}"/>
                </a:ext>
              </a:extLst>
            </p:cNvPr>
            <p:cNvSpPr/>
            <p:nvPr/>
          </p:nvSpPr>
          <p:spPr>
            <a:xfrm>
              <a:off x="7827389" y="4028795"/>
              <a:ext cx="357227" cy="284519"/>
            </a:xfrm>
            <a:custGeom>
              <a:avLst/>
              <a:gdLst>
                <a:gd name="connsiteX0" fmla="*/ 343734 w 357227"/>
                <a:gd name="connsiteY0" fmla="*/ 47784 h 284519"/>
                <a:gd name="connsiteX1" fmla="*/ 320477 w 357227"/>
                <a:gd name="connsiteY1" fmla="*/ 24527 h 284519"/>
                <a:gd name="connsiteX2" fmla="*/ 309761 w 357227"/>
                <a:gd name="connsiteY2" fmla="*/ 14010 h 284519"/>
                <a:gd name="connsiteX3" fmla="*/ 295712 w 357227"/>
                <a:gd name="connsiteY3" fmla="*/ 0 h 284519"/>
                <a:gd name="connsiteX4" fmla="*/ 134422 w 357227"/>
                <a:gd name="connsiteY4" fmla="*/ 161171 h 284519"/>
                <a:gd name="connsiteX5" fmla="*/ 61674 w 357227"/>
                <a:gd name="connsiteY5" fmla="*/ 88424 h 284519"/>
                <a:gd name="connsiteX6" fmla="*/ 0 w 357227"/>
                <a:gd name="connsiteY6" fmla="*/ 150058 h 284519"/>
                <a:gd name="connsiteX7" fmla="*/ 134422 w 357227"/>
                <a:gd name="connsiteY7" fmla="*/ 284520 h 284519"/>
                <a:gd name="connsiteX8" fmla="*/ 357228 w 357227"/>
                <a:gd name="connsiteY8" fmla="*/ 61833 h 284519"/>
                <a:gd name="connsiteX9" fmla="*/ 343734 w 357227"/>
                <a:gd name="connsiteY9" fmla="*/ 47784 h 2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227" h="284519">
                  <a:moveTo>
                    <a:pt x="343734" y="47784"/>
                  </a:moveTo>
                  <a:cubicBezTo>
                    <a:pt x="336114" y="39886"/>
                    <a:pt x="328295" y="32068"/>
                    <a:pt x="320477" y="24527"/>
                  </a:cubicBezTo>
                  <a:cubicBezTo>
                    <a:pt x="317064" y="21233"/>
                    <a:pt x="313452" y="17661"/>
                    <a:pt x="309761" y="14010"/>
                  </a:cubicBezTo>
                  <a:lnTo>
                    <a:pt x="295712" y="0"/>
                  </a:lnTo>
                  <a:lnTo>
                    <a:pt x="134422" y="161171"/>
                  </a:lnTo>
                  <a:lnTo>
                    <a:pt x="61674" y="88424"/>
                  </a:lnTo>
                  <a:lnTo>
                    <a:pt x="0" y="150058"/>
                  </a:lnTo>
                  <a:lnTo>
                    <a:pt x="134422" y="284520"/>
                  </a:lnTo>
                  <a:lnTo>
                    <a:pt x="357228" y="61833"/>
                  </a:lnTo>
                  <a:lnTo>
                    <a:pt x="343734" y="47784"/>
                  </a:lnTo>
                  <a:close/>
                </a:path>
              </a:pathLst>
            </a:custGeom>
            <a:solidFill>
              <a:srgbClr val="000000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890ACDE8-B798-A5C3-E4D1-3D69A96AC301}"/>
                </a:ext>
              </a:extLst>
            </p:cNvPr>
            <p:cNvSpPr/>
            <p:nvPr/>
          </p:nvSpPr>
          <p:spPr>
            <a:xfrm>
              <a:off x="7855329" y="4056854"/>
              <a:ext cx="301347" cy="228361"/>
            </a:xfrm>
            <a:custGeom>
              <a:avLst/>
              <a:gdLst>
                <a:gd name="connsiteX0" fmla="*/ 278646 w 301347"/>
                <a:gd name="connsiteY0" fmla="*/ 10795 h 228361"/>
                <a:gd name="connsiteX1" fmla="*/ 267653 w 301347"/>
                <a:gd name="connsiteY1" fmla="*/ 0 h 228361"/>
                <a:gd name="connsiteX2" fmla="*/ 106363 w 301347"/>
                <a:gd name="connsiteY2" fmla="*/ 161171 h 228361"/>
                <a:gd name="connsiteX3" fmla="*/ 33615 w 301347"/>
                <a:gd name="connsiteY3" fmla="*/ 88424 h 228361"/>
                <a:gd name="connsiteX4" fmla="*/ 0 w 301347"/>
                <a:gd name="connsiteY4" fmla="*/ 121999 h 228361"/>
                <a:gd name="connsiteX5" fmla="*/ 106363 w 301347"/>
                <a:gd name="connsiteY5" fmla="*/ 228362 h 228361"/>
                <a:gd name="connsiteX6" fmla="*/ 301348 w 301347"/>
                <a:gd name="connsiteY6" fmla="*/ 33496 h 228361"/>
                <a:gd name="connsiteX7" fmla="*/ 278646 w 301347"/>
                <a:gd name="connsiteY7" fmla="*/ 10795 h 22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347" h="228361">
                  <a:moveTo>
                    <a:pt x="278646" y="10795"/>
                  </a:moveTo>
                  <a:cubicBezTo>
                    <a:pt x="274955" y="7223"/>
                    <a:pt x="271304" y="3651"/>
                    <a:pt x="267653" y="0"/>
                  </a:cubicBezTo>
                  <a:lnTo>
                    <a:pt x="106363" y="161171"/>
                  </a:lnTo>
                  <a:lnTo>
                    <a:pt x="33615" y="88424"/>
                  </a:lnTo>
                  <a:lnTo>
                    <a:pt x="0" y="121999"/>
                  </a:lnTo>
                  <a:lnTo>
                    <a:pt x="106363" y="228362"/>
                  </a:lnTo>
                  <a:lnTo>
                    <a:pt x="301348" y="33496"/>
                  </a:lnTo>
                  <a:cubicBezTo>
                    <a:pt x="293926" y="25757"/>
                    <a:pt x="286346" y="18177"/>
                    <a:pt x="278646" y="10795"/>
                  </a:cubicBezTo>
                  <a:close/>
                </a:path>
              </a:pathLst>
            </a:custGeom>
            <a:solidFill>
              <a:srgbClr val="16C60C"/>
            </a:solidFill>
            <a:ln w="39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799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58A0C12-0FAC-2EBD-F81F-4BDACF7014B0}"/>
              </a:ext>
            </a:extLst>
          </p:cNvPr>
          <p:cNvSpPr txBox="1"/>
          <p:nvPr/>
        </p:nvSpPr>
        <p:spPr>
          <a:xfrm>
            <a:off x="7259483" y="2251590"/>
            <a:ext cx="3597324" cy="15384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solidFill>
                  <a:prstClr val="white"/>
                </a:solidFill>
                <a:latin typeface="Metropolis"/>
              </a:rPr>
              <a:t>Choose the virtual machine recovery steps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C83760-BA3F-E4A9-9ACF-5BB71C7E12C0}"/>
              </a:ext>
            </a:extLst>
          </p:cNvPr>
          <p:cNvGrpSpPr/>
          <p:nvPr/>
        </p:nvGrpSpPr>
        <p:grpSpPr>
          <a:xfrm>
            <a:off x="7259482" y="2799248"/>
            <a:ext cx="3766009" cy="507924"/>
            <a:chOff x="7497910" y="2860044"/>
            <a:chExt cx="3766990" cy="50805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E738D3-B8B0-117A-23BA-21A7FE03854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97910" y="2860044"/>
              <a:ext cx="3657600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2347F4-386F-608C-ED9D-DBE1F1257EC6}"/>
                </a:ext>
              </a:extLst>
            </p:cNvPr>
            <p:cNvSpPr txBox="1"/>
            <p:nvPr/>
          </p:nvSpPr>
          <p:spPr>
            <a:xfrm>
              <a:off x="7497910" y="2952602"/>
              <a:ext cx="3766990" cy="4154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Recover Worker2020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Recover VMs: </a:t>
              </a:r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Worker2020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Power on only VMs that were powered-on when snapshotted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403264A-FCA1-4F4F-22F3-B97D4B8EBAE6}"/>
              </a:ext>
            </a:extLst>
          </p:cNvPr>
          <p:cNvSpPr txBox="1"/>
          <p:nvPr/>
        </p:nvSpPr>
        <p:spPr>
          <a:xfrm>
            <a:off x="7259482" y="1928523"/>
            <a:ext cx="2356676" cy="24615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prstClr val="white"/>
                </a:solidFill>
                <a:latin typeface="Metropolis Light"/>
              </a:rPr>
              <a:t>Recovery steps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B6E2FE-3576-2A84-B6B3-66CD9B86B8A0}"/>
              </a:ext>
            </a:extLst>
          </p:cNvPr>
          <p:cNvSpPr txBox="1"/>
          <p:nvPr/>
        </p:nvSpPr>
        <p:spPr>
          <a:xfrm>
            <a:off x="7259483" y="2445126"/>
            <a:ext cx="732550" cy="180488"/>
          </a:xfrm>
          <a:prstGeom prst="roundRect">
            <a:avLst>
              <a:gd name="adj" fmla="val 12558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000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>
                <a:solidFill>
                  <a:srgbClr val="3F3F3F"/>
                </a:solidFill>
                <a:latin typeface="Metropolis"/>
              </a:rPr>
              <a:t>Add step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CC2B5D-1CE1-A500-EE44-1426E731E412}"/>
              </a:ext>
            </a:extLst>
          </p:cNvPr>
          <p:cNvSpPr txBox="1"/>
          <p:nvPr/>
        </p:nvSpPr>
        <p:spPr>
          <a:xfrm>
            <a:off x="8031048" y="2445126"/>
            <a:ext cx="732550" cy="180488"/>
          </a:xfrm>
          <a:prstGeom prst="roundRect">
            <a:avLst>
              <a:gd name="adj" fmla="val 12558"/>
            </a:avLst>
          </a:prstGeom>
          <a:solidFill>
            <a:schemeClr val="tx1">
              <a:lumMod val="60000"/>
              <a:lumOff val="40000"/>
              <a:alpha val="37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000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900">
                <a:solidFill>
                  <a:srgbClr val="3F3F3F"/>
                </a:solidFill>
                <a:latin typeface="Metropolis"/>
              </a:rPr>
              <a:t>Edit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66E50A-66C6-AB08-79EC-5839566A4493}"/>
              </a:ext>
            </a:extLst>
          </p:cNvPr>
          <p:cNvSpPr txBox="1"/>
          <p:nvPr/>
        </p:nvSpPr>
        <p:spPr>
          <a:xfrm>
            <a:off x="8802613" y="2445126"/>
            <a:ext cx="732550" cy="180488"/>
          </a:xfrm>
          <a:prstGeom prst="roundRect">
            <a:avLst>
              <a:gd name="adj" fmla="val 12558"/>
            </a:avLst>
          </a:prstGeom>
          <a:solidFill>
            <a:schemeClr val="tx1">
              <a:lumMod val="60000"/>
              <a:lumOff val="40000"/>
              <a:alpha val="37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000">
                <a:solidFill>
                  <a:schemeClr val="tx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900">
                <a:solidFill>
                  <a:srgbClr val="3F3F3F"/>
                </a:solidFill>
                <a:latin typeface="Metropolis"/>
              </a:rPr>
              <a:t>Delete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1ECF88-6A58-8140-D19F-58CF38A95C50}"/>
              </a:ext>
            </a:extLst>
          </p:cNvPr>
          <p:cNvGrpSpPr/>
          <p:nvPr/>
        </p:nvGrpSpPr>
        <p:grpSpPr>
          <a:xfrm>
            <a:off x="7259482" y="3381705"/>
            <a:ext cx="3766009" cy="507924"/>
            <a:chOff x="7497910" y="2860044"/>
            <a:chExt cx="3766990" cy="50805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34E408F-61D4-A7CE-D195-ADA6A5BD1A7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97910" y="2860044"/>
              <a:ext cx="3657600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31B55B-64CC-D6DC-F4D5-604A30899D97}"/>
                </a:ext>
              </a:extLst>
            </p:cNvPr>
            <p:cNvSpPr txBox="1"/>
            <p:nvPr/>
          </p:nvSpPr>
          <p:spPr>
            <a:xfrm>
              <a:off x="7497910" y="2952602"/>
              <a:ext cx="3766990" cy="4154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Recover protection group Demo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Recover VMs: </a:t>
              </a:r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Demo VMs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Power on all recovered VMs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7DB2B5A-4E11-7C9E-8F7B-21688DA6B837}"/>
              </a:ext>
            </a:extLst>
          </p:cNvPr>
          <p:cNvGrpSpPr/>
          <p:nvPr/>
        </p:nvGrpSpPr>
        <p:grpSpPr>
          <a:xfrm>
            <a:off x="7259482" y="3964162"/>
            <a:ext cx="3766009" cy="507924"/>
            <a:chOff x="7497910" y="2860044"/>
            <a:chExt cx="3766990" cy="50805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A6BA87F-9347-0497-ECB1-4AA79D06AD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97910" y="2860044"/>
              <a:ext cx="3657600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1A2D66C-9DFF-099F-CCEC-6EC454534E57}"/>
                </a:ext>
              </a:extLst>
            </p:cNvPr>
            <p:cNvSpPr txBox="1"/>
            <p:nvPr/>
          </p:nvSpPr>
          <p:spPr>
            <a:xfrm>
              <a:off x="7497910" y="2952602"/>
              <a:ext cx="3766990" cy="4154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Recover App1-VM-test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Recover VMs: </a:t>
              </a:r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App1-VM-test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Do not power on VMs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E78983D-E49D-F3CD-56FC-5DBBA19233E1}"/>
              </a:ext>
            </a:extLst>
          </p:cNvPr>
          <p:cNvGrpSpPr/>
          <p:nvPr/>
        </p:nvGrpSpPr>
        <p:grpSpPr>
          <a:xfrm>
            <a:off x="7259482" y="4546621"/>
            <a:ext cx="3766009" cy="369461"/>
            <a:chOff x="7497910" y="2860044"/>
            <a:chExt cx="3766990" cy="36955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097A953-5DA9-7061-0D48-71A1546CDDB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97910" y="2860044"/>
              <a:ext cx="3657600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73077A8-7B97-D070-BE6F-316CF3A91516}"/>
                </a:ext>
              </a:extLst>
            </p:cNvPr>
            <p:cNvSpPr txBox="1"/>
            <p:nvPr/>
          </p:nvSpPr>
          <p:spPr>
            <a:xfrm>
              <a:off x="7497910" y="2952602"/>
              <a:ext cx="3766990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Wait for App1 to be ready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One or more standalone actions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A730E8-2691-8AE2-43B8-CAF7E0D05B7C}"/>
              </a:ext>
            </a:extLst>
          </p:cNvPr>
          <p:cNvGrpSpPr/>
          <p:nvPr/>
        </p:nvGrpSpPr>
        <p:grpSpPr>
          <a:xfrm>
            <a:off x="7259482" y="5017609"/>
            <a:ext cx="3766009" cy="507924"/>
            <a:chOff x="7497910" y="2781836"/>
            <a:chExt cx="3766990" cy="508056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876ED49-A32C-6087-564A-DE40FA563C6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97910" y="2781836"/>
              <a:ext cx="3657600" cy="0"/>
            </a:xfrm>
            <a:prstGeom prst="line">
              <a:avLst/>
            </a:prstGeom>
            <a:ln w="12700">
              <a:solidFill>
                <a:schemeClr val="tx1">
                  <a:lumMod val="75000"/>
                </a:schemeClr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58036AF-766D-D059-E1F7-548227D75AC7}"/>
                </a:ext>
              </a:extLst>
            </p:cNvPr>
            <p:cNvSpPr txBox="1"/>
            <p:nvPr/>
          </p:nvSpPr>
          <p:spPr>
            <a:xfrm>
              <a:off x="7497910" y="2874394"/>
              <a:ext cx="3766990" cy="4154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Recover protection group WorkerVMs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Recover VMs: </a:t>
              </a:r>
              <a:r>
                <a:rPr lang="en-US" sz="900" b="1">
                  <a:solidFill>
                    <a:prstClr val="white"/>
                  </a:solidFill>
                  <a:latin typeface="Metropolis"/>
                </a:rPr>
                <a:t>WorkerVMs</a:t>
              </a:r>
            </a:p>
            <a:p>
              <a:r>
                <a:rPr lang="en-US" sz="900">
                  <a:solidFill>
                    <a:prstClr val="white"/>
                  </a:solidFill>
                  <a:latin typeface="Metropolis"/>
                </a:rPr>
                <a:t>Do not power on VMs</a:t>
              </a:r>
            </a:p>
          </p:txBody>
        </p:sp>
      </p:grp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57F45588-12D3-F651-49E8-5C38BC3430A8}"/>
              </a:ext>
            </a:extLst>
          </p:cNvPr>
          <p:cNvSpPr/>
          <p:nvPr/>
        </p:nvSpPr>
        <p:spPr>
          <a:xfrm>
            <a:off x="7181986" y="4572134"/>
            <a:ext cx="3500860" cy="438620"/>
          </a:xfrm>
          <a:prstGeom prst="roundRect">
            <a:avLst>
              <a:gd name="adj" fmla="val 3151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prstClr val="white"/>
              </a:solidFill>
              <a:latin typeface="Metropoli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A5C3730-8274-FE8A-304E-9577BEC94D9F}"/>
              </a:ext>
            </a:extLst>
          </p:cNvPr>
          <p:cNvGrpSpPr/>
          <p:nvPr/>
        </p:nvGrpSpPr>
        <p:grpSpPr>
          <a:xfrm>
            <a:off x="7181986" y="2798730"/>
            <a:ext cx="3500860" cy="1747892"/>
            <a:chOff x="7200317" y="2798564"/>
            <a:chExt cx="3501772" cy="1748347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3CF21ED-DF61-08AD-BC40-BF4803A37D09}"/>
                </a:ext>
              </a:extLst>
            </p:cNvPr>
            <p:cNvSpPr/>
            <p:nvPr/>
          </p:nvSpPr>
          <p:spPr>
            <a:xfrm>
              <a:off x="7200317" y="3973083"/>
              <a:ext cx="3501772" cy="573828"/>
            </a:xfrm>
            <a:prstGeom prst="roundRect">
              <a:avLst>
                <a:gd name="adj" fmla="val 3151"/>
              </a:avLst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B2C9258-4BB0-1313-D39E-E4554BA9C0F2}"/>
                </a:ext>
              </a:extLst>
            </p:cNvPr>
            <p:cNvSpPr/>
            <p:nvPr/>
          </p:nvSpPr>
          <p:spPr>
            <a:xfrm>
              <a:off x="7200317" y="2798564"/>
              <a:ext cx="3501772" cy="573828"/>
            </a:xfrm>
            <a:prstGeom prst="roundRect">
              <a:avLst>
                <a:gd name="adj" fmla="val 3151"/>
              </a:avLst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285992C-5224-AF15-CDED-40424FB0EBB9}"/>
              </a:ext>
            </a:extLst>
          </p:cNvPr>
          <p:cNvGrpSpPr/>
          <p:nvPr/>
        </p:nvGrpSpPr>
        <p:grpSpPr>
          <a:xfrm>
            <a:off x="7181986" y="3391527"/>
            <a:ext cx="3500860" cy="2189987"/>
            <a:chOff x="7200317" y="3391516"/>
            <a:chExt cx="3501772" cy="2190557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0DDEC190-850C-E53D-8200-2DB12D4AF673}"/>
                </a:ext>
              </a:extLst>
            </p:cNvPr>
            <p:cNvSpPr/>
            <p:nvPr/>
          </p:nvSpPr>
          <p:spPr>
            <a:xfrm>
              <a:off x="7200317" y="3391516"/>
              <a:ext cx="3501772" cy="572786"/>
            </a:xfrm>
            <a:prstGeom prst="roundRect">
              <a:avLst>
                <a:gd name="adj" fmla="val 3151"/>
              </a:avLst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BC4D8152-8E5F-0FE9-E8DD-A7A00BDC7962}"/>
                </a:ext>
              </a:extLst>
            </p:cNvPr>
            <p:cNvSpPr/>
            <p:nvPr/>
          </p:nvSpPr>
          <p:spPr>
            <a:xfrm>
              <a:off x="7200317" y="5008245"/>
              <a:ext cx="3501772" cy="573828"/>
            </a:xfrm>
            <a:prstGeom prst="roundRect">
              <a:avLst>
                <a:gd name="adj" fmla="val 3151"/>
              </a:avLst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prstClr val="white"/>
                </a:solidFill>
                <a:latin typeface="Metropoli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BC3FF0-4088-4AE9-AB2A-E3170647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VMware Ransomware Recovery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E76A08A-14D5-450B-8188-32F50FBC788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Add-on Solution to VMware Cloud DR</a:t>
            </a:r>
          </a:p>
        </p:txBody>
      </p:sp>
    </p:spTree>
    <p:extLst>
      <p:ext uri="{BB962C8B-B14F-4D97-AF65-F5344CB8AC3E}">
        <p14:creationId xmlns:p14="http://schemas.microsoft.com/office/powerpoint/2010/main" val="11238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Mware_white_16x9">
  <a:themeElements>
    <a:clrScheme name="Custom 6">
      <a:dk1>
        <a:srgbClr val="717074"/>
      </a:dk1>
      <a:lt1>
        <a:srgbClr val="FFFFFF"/>
      </a:lt1>
      <a:dk2>
        <a:srgbClr val="3F3F3F"/>
      </a:dk2>
      <a:lt2>
        <a:srgbClr val="F2F2F2"/>
      </a:lt2>
      <a:accent1>
        <a:srgbClr val="0091DA"/>
      </a:accent1>
      <a:accent2>
        <a:srgbClr val="1D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459B36"/>
      </a:accent6>
      <a:hlink>
        <a:srgbClr val="1A418A"/>
      </a:hlink>
      <a:folHlink>
        <a:srgbClr val="3F3F3F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30000"/>
          </a:lnSpc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angerine">
      <a:srgbClr val="EC7700"/>
    </a:custClr>
    <a:custClr name="Crimson">
      <a:srgbClr val="9F2842"/>
    </a:custClr>
    <a:custClr name="Pale Blue">
      <a:srgbClr val="F4F8FA"/>
    </a:custClr>
  </a:custClrLst>
  <a:extLst>
    <a:ext uri="{05A4C25C-085E-4340-85A3-A5531E510DB2}">
      <thm15:themeFamily xmlns:thm15="http://schemas.microsoft.com/office/thememl/2012/main" name="skinny-PPT-Light-June-2020-ACCESSIBLE" id="{0CECDBDA-90D1-134F-87E2-EE3800325540}" vid="{7B09F0D8-43AA-FF47-8B59-F16F1FFE8153}"/>
    </a:ext>
  </a:extLst>
</a:theme>
</file>

<file path=ppt/theme/theme2.xml><?xml version="1.0" encoding="utf-8"?>
<a:theme xmlns:a="http://schemas.openxmlformats.org/drawingml/2006/main" name="1_VMware_white_16x9">
  <a:themeElements>
    <a:clrScheme name="Custom 6">
      <a:dk1>
        <a:srgbClr val="717074"/>
      </a:dk1>
      <a:lt1>
        <a:srgbClr val="FFFFFF"/>
      </a:lt1>
      <a:dk2>
        <a:srgbClr val="3F3F3F"/>
      </a:dk2>
      <a:lt2>
        <a:srgbClr val="F2F2F2"/>
      </a:lt2>
      <a:accent1>
        <a:srgbClr val="0091DA"/>
      </a:accent1>
      <a:accent2>
        <a:srgbClr val="1D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459B36"/>
      </a:accent6>
      <a:hlink>
        <a:srgbClr val="1A418A"/>
      </a:hlink>
      <a:folHlink>
        <a:srgbClr val="3F3F3F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30000"/>
          </a:lnSpc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angerine">
      <a:srgbClr val="EC7700"/>
    </a:custClr>
    <a:custClr name="Crimson">
      <a:srgbClr val="9F2842"/>
    </a:custClr>
    <a:custClr name="Pale Blue">
      <a:srgbClr val="F4F8FA"/>
    </a:custClr>
  </a:custClrLst>
  <a:extLst>
    <a:ext uri="{05A4C25C-085E-4340-85A3-A5531E510DB2}">
      <thm15:themeFamily xmlns:thm15="http://schemas.microsoft.com/office/thememl/2012/main" name="skinny-PPT-Light-June-2020-ACCESSIBLE" id="{0CECDBDA-90D1-134F-87E2-EE3800325540}" vid="{7B09F0D8-43AA-FF47-8B59-F16F1FFE8153}"/>
    </a:ext>
  </a:extLst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452cac-8d9e-4d66-b549-b03cf4863ad0">
      <Terms xmlns="http://schemas.microsoft.com/office/infopath/2007/PartnerControls"/>
    </lcf76f155ced4ddcb4097134ff3c332f>
    <TaxCatchAll xmlns="c44bce99-eae2-48e4-8067-79f98434d0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9DD44F93130EEE4086F57587BD07074C" ma:contentTypeVersion="13" ma:contentTypeDescription="新建文档。" ma:contentTypeScope="" ma:versionID="8d500859f21294e73ee1e0324470002c">
  <xsd:schema xmlns:xsd="http://www.w3.org/2001/XMLSchema" xmlns:xs="http://www.w3.org/2001/XMLSchema" xmlns:p="http://schemas.microsoft.com/office/2006/metadata/properties" xmlns:ns2="91452cac-8d9e-4d66-b549-b03cf4863ad0" xmlns:ns3="c44bce99-eae2-48e4-8067-79f98434d013" targetNamespace="http://schemas.microsoft.com/office/2006/metadata/properties" ma:root="true" ma:fieldsID="bbfff0d4b9d77960f6e816d349080317" ns2:_="" ns3:_="">
    <xsd:import namespace="91452cac-8d9e-4d66-b549-b03cf4863ad0"/>
    <xsd:import namespace="c44bce99-eae2-48e4-8067-79f98434d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52cac-8d9e-4d66-b549-b03cf4863a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图像标记" ma:readOnly="false" ma:fieldId="{5cf76f15-5ced-4ddc-b409-7134ff3c332f}" ma:taxonomyMulti="true" ma:sspId="95e2881d-93c9-4b6d-a08c-48bb4ed1ec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bce99-eae2-48e4-8067-79f98434d01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18d032f-b95c-44ce-be58-d05d70e8b8ca}" ma:internalName="TaxCatchAll" ma:showField="CatchAllData" ma:web="c44bce99-eae2-48e4-8067-79f98434d0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263595-FC9E-4FC8-8E9F-A650B292F6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293921-896F-448C-9759-1C1429216728}">
  <ds:schemaRefs>
    <ds:schemaRef ds:uri="http://schemas.microsoft.com/office/2006/metadata/properties"/>
    <ds:schemaRef ds:uri="http://schemas.microsoft.com/office/infopath/2007/PartnerControls"/>
    <ds:schemaRef ds:uri="91452cac-8d9e-4d66-b549-b03cf4863ad0"/>
    <ds:schemaRef ds:uri="c44bce99-eae2-48e4-8067-79f98434d013"/>
  </ds:schemaRefs>
</ds:datastoreItem>
</file>

<file path=customXml/itemProps3.xml><?xml version="1.0" encoding="utf-8"?>
<ds:datastoreItem xmlns:ds="http://schemas.openxmlformats.org/officeDocument/2006/customXml" ds:itemID="{E58D90A2-8038-43E3-B80F-FAF0766733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452cac-8d9e-4d66-b549-b03cf4863ad0"/>
    <ds:schemaRef ds:uri="c44bce99-eae2-48e4-8067-79f98434d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VMware_white_16x9</Template>
  <TotalTime>0</TotalTime>
  <Words>1285</Words>
  <Application>Microsoft Macintosh PowerPoint</Application>
  <PresentationFormat>Custom</PresentationFormat>
  <Paragraphs>377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Camphor Std</vt:lpstr>
      <vt:lpstr>Metropolis</vt:lpstr>
      <vt:lpstr>Metropolis Light</vt:lpstr>
      <vt:lpstr>Metropolis Semi Bold</vt:lpstr>
      <vt:lpstr>Open Sans</vt:lpstr>
      <vt:lpstr>System Font Regular</vt:lpstr>
      <vt:lpstr>VMware_white_16x9</vt:lpstr>
      <vt:lpstr>1_VMware_white_16x9</vt:lpstr>
      <vt:lpstr>VMware Ransomware Recovery</vt:lpstr>
      <vt:lpstr>VMware Cloud Disaster Recovery</vt:lpstr>
      <vt:lpstr>Ransomware Recovery for VMware Cloud DR</vt:lpstr>
      <vt:lpstr>VMware Cloud Disaster Recovery Deployment Steps</vt:lpstr>
      <vt:lpstr>Protection Groups</vt:lpstr>
      <vt:lpstr>Protection Group Policy Example</vt:lpstr>
      <vt:lpstr>Recovery Plan Structure</vt:lpstr>
      <vt:lpstr>Manage Failover Sequence / Priority </vt:lpstr>
      <vt:lpstr>VMware Ransomware Recovery</vt:lpstr>
      <vt:lpstr>Yesterday’s Recovery Solutions Can’t Address Today’s Challenges</vt:lpstr>
      <vt:lpstr>Ransomware Recovery Is a Critical Last Line of Defense</vt:lpstr>
      <vt:lpstr>Top Challenges in Ransomware Recovery</vt:lpstr>
      <vt:lpstr>Ransomware Recovery</vt:lpstr>
      <vt:lpstr>VMware Ransomware Recovery for VMware Cloud DR</vt:lpstr>
      <vt:lpstr>Introducing VMware Ransomware Recovery</vt:lpstr>
      <vt:lpstr>VMware Ransomware Recovery in Action</vt:lpstr>
      <vt:lpstr>VMware Ransomware Recovery in Action</vt:lpstr>
      <vt:lpstr>VMware Ransomware Recovery in Action</vt:lpstr>
      <vt:lpstr>VMware Ransomware Recovery in Action</vt:lpstr>
      <vt:lpstr>VMware Ransomware Recovery in Action</vt:lpstr>
      <vt:lpstr>VMware Ransomware Recovery in Action</vt:lpstr>
      <vt:lpstr>VMware Ransomware Recovery in Action</vt:lpstr>
      <vt:lpstr>VMware Ransomware Recovery in Action</vt:lpstr>
      <vt:lpstr>What Makes Ransomware Recovery with VMware Different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2023-08-23T21:41:17Z</dcterms:created>
  <dcterms:modified xsi:type="dcterms:W3CDTF">2023-10-25T06:03:31Z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0x0101009DD44F93130EEE4086F57587BD07074C</vt:lpwstr>
  </property>
</Properties>
</file>